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8" r:id="rId2"/>
    <p:sldId id="359" r:id="rId3"/>
    <p:sldId id="461" r:id="rId4"/>
    <p:sldId id="472" r:id="rId5"/>
    <p:sldId id="471" r:id="rId6"/>
    <p:sldId id="463" r:id="rId7"/>
    <p:sldId id="487" r:id="rId8"/>
    <p:sldId id="475" r:id="rId9"/>
    <p:sldId id="467" r:id="rId10"/>
    <p:sldId id="468" r:id="rId11"/>
    <p:sldId id="433" r:id="rId12"/>
    <p:sldId id="489" r:id="rId13"/>
    <p:sldId id="490" r:id="rId14"/>
    <p:sldId id="486" r:id="rId15"/>
    <p:sldId id="477" r:id="rId16"/>
    <p:sldId id="313" r:id="rId17"/>
    <p:sldId id="482" r:id="rId18"/>
    <p:sldId id="456" r:id="rId19"/>
    <p:sldId id="285" r:id="rId20"/>
    <p:sldId id="272" r:id="rId21"/>
    <p:sldId id="455" r:id="rId22"/>
    <p:sldId id="454" r:id="rId23"/>
    <p:sldId id="346" r:id="rId24"/>
    <p:sldId id="276" r:id="rId25"/>
    <p:sldId id="443" r:id="rId26"/>
    <p:sldId id="479" r:id="rId27"/>
    <p:sldId id="460" r:id="rId28"/>
    <p:sldId id="318" r:id="rId29"/>
    <p:sldId id="314" r:id="rId30"/>
    <p:sldId id="434" r:id="rId31"/>
    <p:sldId id="485" r:id="rId32"/>
    <p:sldId id="316" r:id="rId3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CC"/>
    <a:srgbClr val="00FF00"/>
    <a:srgbClr val="00FFFF"/>
    <a:srgbClr val="F6F29C"/>
    <a:srgbClr val="FF9900"/>
    <a:srgbClr val="C235C5"/>
    <a:srgbClr val="610503"/>
    <a:srgbClr val="FF7171"/>
    <a:srgbClr val="FF9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223" autoAdjust="0"/>
  </p:normalViewPr>
  <p:slideViewPr>
    <p:cSldViewPr>
      <p:cViewPr varScale="1">
        <p:scale>
          <a:sx n="121" d="100"/>
          <a:sy n="121" d="100"/>
        </p:scale>
        <p:origin x="-30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FC3F0-5DC6-4B1C-909A-65ABAB00894D}" type="datetimeFigureOut">
              <a:rPr lang="ko-KR" altLang="en-US" smtClean="0"/>
              <a:t>2015-02-17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0A41B-B8EF-4190-ABB7-D4D6392E53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137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A41B-B8EF-4190-ABB7-D4D6392E531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73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A41B-B8EF-4190-ABB7-D4D6392E5316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5209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A41B-B8EF-4190-ABB7-D4D6392E5316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5209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A41B-B8EF-4190-ABB7-D4D6392E5316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6867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A41B-B8EF-4190-ABB7-D4D6392E5316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815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A41B-B8EF-4190-ABB7-D4D6392E5316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2247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A41B-B8EF-4190-ABB7-D4D6392E5316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5160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A41B-B8EF-4190-ABB7-D4D6392E5316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6653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A41B-B8EF-4190-ABB7-D4D6392E5316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9272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A41B-B8EF-4190-ABB7-D4D6392E5316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3092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A41B-B8EF-4190-ABB7-D4D6392E5316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4626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A41B-B8EF-4190-ABB7-D4D6392E5316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7640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A41B-B8EF-4190-ABB7-D4D6392E5316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01192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A41B-B8EF-4190-ABB7-D4D6392E5316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01192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A41B-B8EF-4190-ABB7-D4D6392E5316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0119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A41B-B8EF-4190-ABB7-D4D6392E5316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33385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A41B-B8EF-4190-ABB7-D4D6392E5316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3396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A41B-B8EF-4190-ABB7-D4D6392E5316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77810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A41B-B8EF-4190-ABB7-D4D6392E5316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5670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A41B-B8EF-4190-ABB7-D4D6392E5316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77810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A41B-B8EF-4190-ABB7-D4D6392E5316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84678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A41B-B8EF-4190-ABB7-D4D6392E5316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8974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A41B-B8EF-4190-ABB7-D4D6392E5316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76402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A41B-B8EF-4190-ABB7-D4D6392E5316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44402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A41B-B8EF-4190-ABB7-D4D6392E5316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32893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A41B-B8EF-4190-ABB7-D4D6392E5316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7985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A41B-B8EF-4190-ABB7-D4D6392E531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5906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A41B-B8EF-4190-ABB7-D4D6392E531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7640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A41B-B8EF-4190-ABB7-D4D6392E531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7640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A41B-B8EF-4190-ABB7-D4D6392E5316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7187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A41B-B8EF-4190-ABB7-D4D6392E5316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5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0A41B-B8EF-4190-ABB7-D4D6392E531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5209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EC78DB-A304-4CEB-B356-D02B37FBFB0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975104"/>
          </a:xfrm>
        </p:spPr>
        <p:txBody>
          <a:bodyPr/>
          <a:lstStyle>
            <a:lvl1pPr marR="9144" algn="l">
              <a:defRPr sz="4000" b="1" cap="none" spc="0" baseline="0"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defRPr>
            </a:lvl1pPr>
            <a:extLst/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EC78DB-A304-4CEB-B356-D02B37FBFB0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EC78DB-A304-4CEB-B356-D02B37FBFB0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914400"/>
          </a:xfrm>
        </p:spPr>
        <p:txBody>
          <a:bodyPr/>
          <a:lstStyle>
            <a:lvl1pPr algn="ctr">
              <a:defRPr sz="3800" b="1">
                <a:solidFill>
                  <a:srgbClr val="FFC000"/>
                </a:solidFill>
                <a:latin typeface="Tahoma" pitchFamily="34" charset="0"/>
                <a:cs typeface="Tahoma" pitchFamily="34" charset="0"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4824536"/>
          </a:xfrm>
        </p:spPr>
        <p:txBody>
          <a:bodyPr/>
          <a:lstStyle>
            <a:lvl1pPr marL="411480" indent="-342900"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1pPr>
            <a:lvl2pPr marL="740664" indent="-285750"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996696" indent="-228600"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261872" indent="-228600"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1481328" indent="-210312"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EC78DB-A304-4CEB-B356-D02B37FBFB0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자유형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자유형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자유형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자유형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자유형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자유형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자유형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자유형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자유형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자유형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자유형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자유형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자유형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자유형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EC78DB-A304-4CEB-B356-D02B37FBFB0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직사각형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직사각형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EC78DB-A304-4CEB-B356-D02B37FBFB0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EC78DB-A304-4CEB-B356-D02B37FBFB0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직사각형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직사각형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직사각형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직사각형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EC78DB-A304-4CEB-B356-D02B37FBFB0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EC78DB-A304-4CEB-B356-D02B37FBFB0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EC78DB-A304-4CEB-B356-D02B37FBFB0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직선 연결선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직선 연결선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grpSp>
        <p:nvGrpSpPr>
          <p:cNvPr id="14" name="그룹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직선 연결선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직선 연결선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5EC78DB-A304-4CEB-B356-D02B37FBFB0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D013A"/>
            </a:gs>
            <a:gs pos="20000">
              <a:srgbClr val="320014"/>
            </a:gs>
            <a:gs pos="5000">
              <a:srgbClr val="570124"/>
            </a:gs>
            <a:gs pos="11000">
              <a:srgbClr val="440225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직사각형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5EC78DB-A304-4CEB-B356-D02B37FBFB0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1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1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1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29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80.png"/><Relationship Id="rId5" Type="http://schemas.openxmlformats.org/officeDocument/2006/relationships/image" Target="../media/image22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10.png"/><Relationship Id="rId9" Type="http://schemas.openxmlformats.org/officeDocument/2006/relationships/image" Target="../media/image29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1.png"/><Relationship Id="rId3" Type="http://schemas.openxmlformats.org/officeDocument/2006/relationships/image" Target="../media/image210.png"/><Relationship Id="rId7" Type="http://schemas.openxmlformats.org/officeDocument/2006/relationships/image" Target="../media/image28.pn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90.png"/><Relationship Id="rId5" Type="http://schemas.openxmlformats.org/officeDocument/2006/relationships/image" Target="../media/image19.png"/><Relationship Id="rId15" Type="http://schemas.openxmlformats.org/officeDocument/2006/relationships/image" Target="../media/image37.png"/><Relationship Id="rId10" Type="http://schemas.openxmlformats.org/officeDocument/2006/relationships/image" Target="../media/image280.png"/><Relationship Id="rId4" Type="http://schemas.openxmlformats.org/officeDocument/2006/relationships/image" Target="../media/image22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3.png"/><Relationship Id="rId3" Type="http://schemas.openxmlformats.org/officeDocument/2006/relationships/image" Target="../media/image32.png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5" Type="http://schemas.openxmlformats.org/officeDocument/2006/relationships/image" Target="../media/image45.png"/><Relationship Id="rId10" Type="http://schemas.openxmlformats.org/officeDocument/2006/relationships/image" Target="../media/image28.png"/><Relationship Id="rId4" Type="http://schemas.openxmlformats.org/officeDocument/2006/relationships/image" Target="../media/image33.png"/><Relationship Id="rId9" Type="http://schemas.openxmlformats.org/officeDocument/2006/relationships/image" Target="../media/image40.png"/><Relationship Id="rId1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3.png"/><Relationship Id="rId3" Type="http://schemas.openxmlformats.org/officeDocument/2006/relationships/image" Target="../media/image320.png"/><Relationship Id="rId7" Type="http://schemas.openxmlformats.org/officeDocument/2006/relationships/image" Target="../media/image48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2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5" Type="http://schemas.openxmlformats.org/officeDocument/2006/relationships/image" Target="../media/image16.png"/><Relationship Id="rId19" Type="http://schemas.openxmlformats.org/officeDocument/2006/relationships/image" Target="../media/image490.png"/><Relationship Id="rId4" Type="http://schemas.openxmlformats.org/officeDocument/2006/relationships/image" Target="../media/image22.png"/><Relationship Id="rId1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0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2.png"/><Relationship Id="rId26" Type="http://schemas.openxmlformats.org/officeDocument/2006/relationships/image" Target="../media/image64.png"/><Relationship Id="rId18" Type="http://schemas.openxmlformats.org/officeDocument/2006/relationships/image" Target="../media/image68.png"/><Relationship Id="rId3" Type="http://schemas.openxmlformats.org/officeDocument/2006/relationships/image" Target="../media/image530.png"/><Relationship Id="rId21" Type="http://schemas.openxmlformats.org/officeDocument/2006/relationships/image" Target="../media/image71.png"/><Relationship Id="rId7" Type="http://schemas.openxmlformats.org/officeDocument/2006/relationships/image" Target="../media/image571.png"/><Relationship Id="rId12" Type="http://schemas.openxmlformats.org/officeDocument/2006/relationships/image" Target="../media/image61.png"/><Relationship Id="rId25" Type="http://schemas.openxmlformats.org/officeDocument/2006/relationships/image" Target="../media/image75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29" Type="http://schemas.openxmlformats.org/officeDocument/2006/relationships/image" Target="../media/image620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1.png"/><Relationship Id="rId11" Type="http://schemas.openxmlformats.org/officeDocument/2006/relationships/image" Target="../media/image60.png"/><Relationship Id="rId24" Type="http://schemas.openxmlformats.org/officeDocument/2006/relationships/image" Target="../media/image74.png"/><Relationship Id="rId5" Type="http://schemas.openxmlformats.org/officeDocument/2006/relationships/image" Target="../media/image550.png"/><Relationship Id="rId23" Type="http://schemas.openxmlformats.org/officeDocument/2006/relationships/image" Target="../media/image73.png"/><Relationship Id="rId28" Type="http://schemas.openxmlformats.org/officeDocument/2006/relationships/image" Target="../media/image610.png"/><Relationship Id="rId15" Type="http://schemas.openxmlformats.org/officeDocument/2006/relationships/image" Target="../media/image65.png"/><Relationship Id="rId10" Type="http://schemas.openxmlformats.org/officeDocument/2006/relationships/image" Target="../media/image590.png"/><Relationship Id="rId31" Type="http://schemas.openxmlformats.org/officeDocument/2006/relationships/image" Target="../media/image640.png"/><Relationship Id="rId19" Type="http://schemas.openxmlformats.org/officeDocument/2006/relationships/image" Target="../media/image69.png"/><Relationship Id="rId4" Type="http://schemas.openxmlformats.org/officeDocument/2006/relationships/image" Target="../media/image540.png"/><Relationship Id="rId9" Type="http://schemas.openxmlformats.org/officeDocument/2006/relationships/image" Target="../media/image59.png"/><Relationship Id="rId14" Type="http://schemas.openxmlformats.org/officeDocument/2006/relationships/image" Target="../media/image63.png"/><Relationship Id="rId27" Type="http://schemas.openxmlformats.org/officeDocument/2006/relationships/image" Target="../media/image600.png"/><Relationship Id="rId30" Type="http://schemas.openxmlformats.org/officeDocument/2006/relationships/image" Target="../media/image630.png"/><Relationship Id="rId22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840.png"/><Relationship Id="rId18" Type="http://schemas.openxmlformats.org/officeDocument/2006/relationships/image" Target="../media/image77.png"/><Relationship Id="rId3" Type="http://schemas.openxmlformats.org/officeDocument/2006/relationships/image" Target="../media/image700.png"/><Relationship Id="rId21" Type="http://schemas.openxmlformats.org/officeDocument/2006/relationships/image" Target="../media/image5600.png"/><Relationship Id="rId7" Type="http://schemas.openxmlformats.org/officeDocument/2006/relationships/image" Target="../media/image791.png"/><Relationship Id="rId12" Type="http://schemas.openxmlformats.org/officeDocument/2006/relationships/image" Target="../media/image56.jpeg"/><Relationship Id="rId17" Type="http://schemas.openxmlformats.org/officeDocument/2006/relationships/image" Target="../media/image76.png"/><Relationship Id="rId25" Type="http://schemas.openxmlformats.org/officeDocument/2006/relationships/image" Target="../media/image178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0.png"/><Relationship Id="rId20" Type="http://schemas.openxmlformats.org/officeDocument/2006/relationships/image" Target="../media/image40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0.png"/><Relationship Id="rId11" Type="http://schemas.openxmlformats.org/officeDocument/2006/relationships/image" Target="../media/image820.png"/><Relationship Id="rId24" Type="http://schemas.openxmlformats.org/officeDocument/2006/relationships/image" Target="../media/image79.png"/><Relationship Id="rId5" Type="http://schemas.openxmlformats.org/officeDocument/2006/relationships/image" Target="../media/image770.png"/><Relationship Id="rId15" Type="http://schemas.openxmlformats.org/officeDocument/2006/relationships/image" Target="../media/image58.jpeg"/><Relationship Id="rId23" Type="http://schemas.openxmlformats.org/officeDocument/2006/relationships/image" Target="../media/image4400.png"/><Relationship Id="rId10" Type="http://schemas.openxmlformats.org/officeDocument/2006/relationships/image" Target="../media/image55.jpeg"/><Relationship Id="rId19" Type="http://schemas.openxmlformats.org/officeDocument/2006/relationships/image" Target="../media/image78.png"/><Relationship Id="rId4" Type="http://schemas.openxmlformats.org/officeDocument/2006/relationships/image" Target="../media/image760.png"/><Relationship Id="rId9" Type="http://schemas.openxmlformats.org/officeDocument/2006/relationships/image" Target="../media/image591.png"/><Relationship Id="rId14" Type="http://schemas.openxmlformats.org/officeDocument/2006/relationships/image" Target="../media/image57.jpeg"/><Relationship Id="rId22" Type="http://schemas.openxmlformats.org/officeDocument/2006/relationships/image" Target="../media/image570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89.png"/><Relationship Id="rId18" Type="http://schemas.openxmlformats.org/officeDocument/2006/relationships/image" Target="../media/image92.png"/><Relationship Id="rId26" Type="http://schemas.openxmlformats.org/officeDocument/2006/relationships/image" Target="../media/image99.png"/><Relationship Id="rId3" Type="http://schemas.openxmlformats.org/officeDocument/2006/relationships/image" Target="../media/image80.png"/><Relationship Id="rId21" Type="http://schemas.openxmlformats.org/officeDocument/2006/relationships/image" Target="../media/image94.png"/><Relationship Id="rId7" Type="http://schemas.openxmlformats.org/officeDocument/2006/relationships/image" Target="../media/image84.png"/><Relationship Id="rId12" Type="http://schemas.openxmlformats.org/officeDocument/2006/relationships/image" Target="../media/image88.png"/><Relationship Id="rId17" Type="http://schemas.openxmlformats.org/officeDocument/2006/relationships/image" Target="../media/image10.png"/><Relationship Id="rId25" Type="http://schemas.openxmlformats.org/officeDocument/2006/relationships/image" Target="../media/image98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91.png"/><Relationship Id="rId20" Type="http://schemas.openxmlformats.org/officeDocument/2006/relationships/image" Target="../media/image93.png"/><Relationship Id="rId29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7.png"/><Relationship Id="rId24" Type="http://schemas.openxmlformats.org/officeDocument/2006/relationships/image" Target="../media/image97.png"/><Relationship Id="rId5" Type="http://schemas.openxmlformats.org/officeDocument/2006/relationships/image" Target="../media/image82.png"/><Relationship Id="rId15" Type="http://schemas.openxmlformats.org/officeDocument/2006/relationships/image" Target="../media/image90.png"/><Relationship Id="rId23" Type="http://schemas.openxmlformats.org/officeDocument/2006/relationships/image" Target="../media/image96.png"/><Relationship Id="rId28" Type="http://schemas.openxmlformats.org/officeDocument/2006/relationships/image" Target="../media/image101.png"/><Relationship Id="rId10" Type="http://schemas.openxmlformats.org/officeDocument/2006/relationships/image" Target="../media/image86.png"/><Relationship Id="rId19" Type="http://schemas.openxmlformats.org/officeDocument/2006/relationships/image" Target="../media/image14.png"/><Relationship Id="rId4" Type="http://schemas.openxmlformats.org/officeDocument/2006/relationships/image" Target="../media/image81.png"/><Relationship Id="rId9" Type="http://schemas.openxmlformats.org/officeDocument/2006/relationships/image" Target="../media/image11.png"/><Relationship Id="rId14" Type="http://schemas.openxmlformats.org/officeDocument/2006/relationships/image" Target="../media/image12.png"/><Relationship Id="rId22" Type="http://schemas.openxmlformats.org/officeDocument/2006/relationships/image" Target="../media/image95.png"/><Relationship Id="rId27" Type="http://schemas.openxmlformats.org/officeDocument/2006/relationships/image" Target="../media/image100.png"/><Relationship Id="rId30" Type="http://schemas.openxmlformats.org/officeDocument/2006/relationships/image" Target="../media/image10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07.png"/><Relationship Id="rId18" Type="http://schemas.openxmlformats.org/officeDocument/2006/relationships/image" Target="../media/image29.png"/><Relationship Id="rId3" Type="http://schemas.openxmlformats.org/officeDocument/2006/relationships/image" Target="../media/image104.png"/><Relationship Id="rId7" Type="http://schemas.openxmlformats.org/officeDocument/2006/relationships/image" Target="../media/image16.png"/><Relationship Id="rId12" Type="http://schemas.openxmlformats.org/officeDocument/2006/relationships/image" Target="../media/image10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21.png"/><Relationship Id="rId5" Type="http://schemas.openxmlformats.org/officeDocument/2006/relationships/image" Target="../media/image20.png"/><Relationship Id="rId15" Type="http://schemas.openxmlformats.org/officeDocument/2006/relationships/image" Target="../media/image109.png"/><Relationship Id="rId10" Type="http://schemas.openxmlformats.org/officeDocument/2006/relationships/image" Target="../media/image105.png"/><Relationship Id="rId19" Type="http://schemas.openxmlformats.org/officeDocument/2006/relationships/image" Target="../media/image110.png"/><Relationship Id="rId4" Type="http://schemas.openxmlformats.org/officeDocument/2006/relationships/image" Target="../media/image27.png"/><Relationship Id="rId9" Type="http://schemas.openxmlformats.org/officeDocument/2006/relationships/image" Target="../media/image17.png"/><Relationship Id="rId14" Type="http://schemas.openxmlformats.org/officeDocument/2006/relationships/image" Target="../media/image10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90.png"/><Relationship Id="rId26" Type="http://schemas.openxmlformats.org/officeDocument/2006/relationships/image" Target="../media/image127.jpeg"/><Relationship Id="rId39" Type="http://schemas.openxmlformats.org/officeDocument/2006/relationships/image" Target="../media/image140.jpeg"/><Relationship Id="rId3" Type="http://schemas.openxmlformats.org/officeDocument/2006/relationships/image" Target="../media/image118.png"/><Relationship Id="rId21" Type="http://schemas.openxmlformats.org/officeDocument/2006/relationships/image" Target="../media/image122.png"/><Relationship Id="rId34" Type="http://schemas.openxmlformats.org/officeDocument/2006/relationships/image" Target="../media/image135.jpeg"/><Relationship Id="rId42" Type="http://schemas.openxmlformats.org/officeDocument/2006/relationships/image" Target="../media/image143.jpeg"/><Relationship Id="rId25" Type="http://schemas.openxmlformats.org/officeDocument/2006/relationships/image" Target="../media/image126.jpeg"/><Relationship Id="rId33" Type="http://schemas.openxmlformats.org/officeDocument/2006/relationships/image" Target="../media/image134.jpeg"/><Relationship Id="rId38" Type="http://schemas.openxmlformats.org/officeDocument/2006/relationships/image" Target="../media/image139.jpeg"/><Relationship Id="rId2" Type="http://schemas.openxmlformats.org/officeDocument/2006/relationships/notesSlide" Target="../notesSlides/notesSlide24.xml"/><Relationship Id="rId20" Type="http://schemas.openxmlformats.org/officeDocument/2006/relationships/image" Target="../media/image160.png"/><Relationship Id="rId29" Type="http://schemas.openxmlformats.org/officeDocument/2006/relationships/image" Target="../media/image130.jpeg"/><Relationship Id="rId41" Type="http://schemas.openxmlformats.org/officeDocument/2006/relationships/image" Target="../media/image1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24" Type="http://schemas.openxmlformats.org/officeDocument/2006/relationships/image" Target="../media/image125.jpeg"/><Relationship Id="rId32" Type="http://schemas.openxmlformats.org/officeDocument/2006/relationships/image" Target="../media/image133.jpeg"/><Relationship Id="rId37" Type="http://schemas.openxmlformats.org/officeDocument/2006/relationships/image" Target="../media/image138.jpeg"/><Relationship Id="rId40" Type="http://schemas.openxmlformats.org/officeDocument/2006/relationships/image" Target="../media/image141.jpeg"/><Relationship Id="rId5" Type="http://schemas.openxmlformats.org/officeDocument/2006/relationships/image" Target="../media/image120.png"/><Relationship Id="rId23" Type="http://schemas.openxmlformats.org/officeDocument/2006/relationships/image" Target="../media/image124.jpeg"/><Relationship Id="rId28" Type="http://schemas.openxmlformats.org/officeDocument/2006/relationships/image" Target="../media/image129.jpeg"/><Relationship Id="rId36" Type="http://schemas.openxmlformats.org/officeDocument/2006/relationships/image" Target="../media/image137.jpeg"/><Relationship Id="rId19" Type="http://schemas.openxmlformats.org/officeDocument/2006/relationships/image" Target="../media/image159.png"/><Relationship Id="rId31" Type="http://schemas.openxmlformats.org/officeDocument/2006/relationships/image" Target="../media/image132.jpeg"/><Relationship Id="rId4" Type="http://schemas.openxmlformats.org/officeDocument/2006/relationships/image" Target="../media/image119.png"/><Relationship Id="rId22" Type="http://schemas.openxmlformats.org/officeDocument/2006/relationships/image" Target="../media/image123.jpeg"/><Relationship Id="rId27" Type="http://schemas.openxmlformats.org/officeDocument/2006/relationships/image" Target="../media/image128.jpeg"/><Relationship Id="rId30" Type="http://schemas.openxmlformats.org/officeDocument/2006/relationships/image" Target="../media/image131.jpeg"/><Relationship Id="rId35" Type="http://schemas.openxmlformats.org/officeDocument/2006/relationships/image" Target="../media/image136.jpeg"/><Relationship Id="rId43" Type="http://schemas.openxmlformats.org/officeDocument/2006/relationships/image" Target="../media/image14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27.png"/><Relationship Id="rId5" Type="http://schemas.openxmlformats.org/officeDocument/2006/relationships/image" Target="../media/image19.png"/><Relationship Id="rId15" Type="http://schemas.openxmlformats.org/officeDocument/2006/relationships/image" Target="../media/image146.jpe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104.png"/><Relationship Id="rId14" Type="http://schemas.openxmlformats.org/officeDocument/2006/relationships/image" Target="../media/image14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7.png"/><Relationship Id="rId3" Type="http://schemas.openxmlformats.org/officeDocument/2006/relationships/image" Target="../media/image121.png"/><Relationship Id="rId7" Type="http://schemas.openxmlformats.org/officeDocument/2006/relationships/image" Target="../media/image19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04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image" Target="../media/image105.png"/><Relationship Id="rId4" Type="http://schemas.openxmlformats.org/officeDocument/2006/relationships/image" Target="../media/image148.png"/><Relationship Id="rId9" Type="http://schemas.openxmlformats.org/officeDocument/2006/relationships/image" Target="../media/image30.png"/><Relationship Id="rId1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0.png"/><Relationship Id="rId3" Type="http://schemas.openxmlformats.org/officeDocument/2006/relationships/image" Target="../media/image149.png"/><Relationship Id="rId7" Type="http://schemas.openxmlformats.org/officeDocument/2006/relationships/image" Target="../media/image16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21.png"/><Relationship Id="rId4" Type="http://schemas.openxmlformats.org/officeDocument/2006/relationships/image" Target="../media/image1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6.jpeg"/><Relationship Id="rId10" Type="http://schemas.openxmlformats.org/officeDocument/2006/relationships/image" Target="../media/image12.png"/><Relationship Id="rId4" Type="http://schemas.openxmlformats.org/officeDocument/2006/relationships/image" Target="../media/image9.jpe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17" Type="http://schemas.openxmlformats.org/officeDocument/2006/relationships/image" Target="../media/image24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18.jpe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1004535"/>
            <a:ext cx="7772400" cy="1296144"/>
          </a:xfrm>
        </p:spPr>
        <p:txBody>
          <a:bodyPr/>
          <a:lstStyle/>
          <a:p>
            <a:pPr algn="ctr"/>
            <a:r>
              <a:rPr lang="en-US" altLang="ko-KR" sz="3600" dirty="0" smtClean="0"/>
              <a:t>Visual Tracking by Sampling </a:t>
            </a:r>
            <a:r>
              <a:rPr lang="en-US" altLang="ko-KR" sz="3400" dirty="0" smtClean="0"/>
              <a:t>Tree-Structured Graphical Models</a:t>
            </a:r>
            <a:endParaRPr lang="ko-KR" altLang="en-US" sz="3400" dirty="0"/>
          </a:p>
        </p:txBody>
      </p:sp>
      <p:sp>
        <p:nvSpPr>
          <p:cNvPr id="3" name="TextBox 2"/>
          <p:cNvSpPr txBox="1"/>
          <p:nvPr/>
        </p:nvSpPr>
        <p:spPr>
          <a:xfrm>
            <a:off x="1936220" y="3279174"/>
            <a:ext cx="240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FFC000"/>
                </a:solidFill>
              </a:rPr>
              <a:t>Seunghoon Hong</a:t>
            </a:r>
            <a:endParaRPr lang="ko-KR" altLang="en-US" sz="24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5583" y="3279174"/>
            <a:ext cx="1904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FFC000"/>
                </a:solidFill>
              </a:rPr>
              <a:t>Bohyung Han</a:t>
            </a:r>
            <a:endParaRPr lang="ko-KR" altLang="en-US" sz="24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4388911"/>
            <a:ext cx="57259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/>
              <a:t>Computer Vision Lab.</a:t>
            </a:r>
          </a:p>
          <a:p>
            <a:pPr algn="ctr"/>
            <a:r>
              <a:rPr lang="en-US" altLang="ko-KR" sz="2400" dirty="0" smtClean="0"/>
              <a:t>Dept. of Computer Science and Engineering</a:t>
            </a:r>
          </a:p>
          <a:p>
            <a:pPr algn="ctr"/>
            <a:r>
              <a:rPr lang="en-US" altLang="ko-KR" sz="2400" dirty="0" smtClean="0"/>
              <a:t>POSTECH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053295"/>
            <a:ext cx="2425491" cy="205899"/>
          </a:xfrm>
          <a:prstGeom prst="rect">
            <a:avLst/>
          </a:prstGeom>
          <a:noFill/>
        </p:spPr>
      </p:pic>
      <p:pic>
        <p:nvPicPr>
          <p:cNvPr id="1030" name="Picture 6" descr="D:\personal\발표자료\ECCV2014 oral presentation\imgs\eccv_logo 2_test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71" y="5701394"/>
            <a:ext cx="2545177" cy="90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8DB-A304-4CEB-B356-D02B37FBFB0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05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Sampling Tree Structure </a:t>
            </a:r>
            <a:r>
              <a:rPr lang="en-US" altLang="ko-KR" dirty="0"/>
              <a:t>by </a:t>
            </a:r>
            <a:r>
              <a:rPr lang="en-US" altLang="ko-KR" dirty="0" smtClean="0"/>
              <a:t>MCMC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340768"/>
                <a:ext cx="8640960" cy="4824536"/>
              </a:xfrm>
            </p:spPr>
            <p:txBody>
              <a:bodyPr/>
              <a:lstStyle/>
              <a:p>
                <a:r>
                  <a:rPr lang="en-US" altLang="ko-KR" dirty="0" smtClean="0"/>
                  <a:t>Optimization by MCMC sampling</a:t>
                </a:r>
              </a:p>
              <a:p>
                <a:pPr lvl="1"/>
                <a:r>
                  <a:rPr lang="en-US" altLang="ko-KR" b="1" i="1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Propose</a:t>
                </a:r>
                <a:r>
                  <a:rPr lang="en-US" altLang="ko-KR" dirty="0" smtClean="0"/>
                  <a:t> a new sample by proposal distribution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altLang="ko-KR" sz="2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2000" i="1">
                                <a:latin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ko-KR" sz="2000" i="1">
                                <a:latin typeface="Cambria Math"/>
                              </a:rPr>
                              <m:t>𝑙</m:t>
                            </m:r>
                            <m:r>
                              <a:rPr lang="en-US" altLang="ko-KR" sz="2000" i="1">
                                <a:latin typeface="Cambria Math"/>
                              </a:rPr>
                              <m:t>+1</m:t>
                            </m:r>
                          </m:sup>
                        </m:sSup>
                        <m:r>
                          <a:rPr lang="en-US" altLang="ko-KR" sz="2000" i="1">
                            <a:latin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2000" i="1">
                                <a:latin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ko-KR" sz="2000" i="1">
                                <a:latin typeface="Cambria Math"/>
                              </a:rPr>
                              <m:t>𝑙</m:t>
                            </m:r>
                          </m:sup>
                        </m:sSup>
                      </m:e>
                    </m:d>
                  </m:oMath>
                </a14:m>
                <a:endParaRPr lang="en-US" altLang="ko-KR" dirty="0" smtClean="0"/>
              </a:p>
              <a:p>
                <a:pPr lvl="1"/>
                <a:r>
                  <a:rPr lang="en-US" altLang="ko-KR" b="1" i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Accept</a:t>
                </a:r>
                <a:r>
                  <a:rPr lang="en-US" altLang="ko-KR" dirty="0" smtClean="0"/>
                  <a:t> a new sample by acceptance ratio </a:t>
                </a:r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/>
                      </a:rPr>
                      <m:t>𝛼</m:t>
                    </m:r>
                  </m:oMath>
                </a14:m>
                <a:endParaRPr lang="en-US" altLang="ko-KR" dirty="0" smtClean="0"/>
              </a:p>
              <a:p>
                <a:pPr lvl="1"/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340768"/>
                <a:ext cx="8640960" cy="4824536"/>
              </a:xfrm>
              <a:blipFill rotWithShape="1">
                <a:blip r:embed="rId3"/>
                <a:stretch>
                  <a:fillRect l="-423" t="-15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2" name="오른쪽 화살표 181"/>
          <p:cNvSpPr/>
          <p:nvPr/>
        </p:nvSpPr>
        <p:spPr>
          <a:xfrm>
            <a:off x="4546400" y="4635846"/>
            <a:ext cx="241624" cy="52207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83" name="오른쪽 화살표 182"/>
          <p:cNvSpPr/>
          <p:nvPr/>
        </p:nvSpPr>
        <p:spPr>
          <a:xfrm>
            <a:off x="6536314" y="4658037"/>
            <a:ext cx="241624" cy="52207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grpSp>
        <p:nvGrpSpPr>
          <p:cNvPr id="237" name="그룹 236"/>
          <p:cNvGrpSpPr/>
          <p:nvPr/>
        </p:nvGrpSpPr>
        <p:grpSpPr>
          <a:xfrm>
            <a:off x="8583692" y="4881590"/>
            <a:ext cx="334896" cy="81798"/>
            <a:chOff x="5693383" y="3784050"/>
            <a:chExt cx="426696" cy="104219"/>
          </a:xfrm>
        </p:grpSpPr>
        <p:sp>
          <p:nvSpPr>
            <p:cNvPr id="238" name="타원 237"/>
            <p:cNvSpPr/>
            <p:nvPr/>
          </p:nvSpPr>
          <p:spPr>
            <a:xfrm>
              <a:off x="5693383" y="3789040"/>
              <a:ext cx="99229" cy="9922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239" name="타원 238"/>
            <p:cNvSpPr/>
            <p:nvPr/>
          </p:nvSpPr>
          <p:spPr>
            <a:xfrm>
              <a:off x="5855560" y="3789040"/>
              <a:ext cx="99229" cy="9922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240" name="타원 239"/>
            <p:cNvSpPr/>
            <p:nvPr/>
          </p:nvSpPr>
          <p:spPr>
            <a:xfrm>
              <a:off x="6020850" y="3784050"/>
              <a:ext cx="99229" cy="9922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4947499" y="3615119"/>
            <a:ext cx="1472134" cy="2327938"/>
            <a:chOff x="4861531" y="3000300"/>
            <a:chExt cx="1642064" cy="2596657"/>
          </a:xfrm>
        </p:grpSpPr>
        <p:grpSp>
          <p:nvGrpSpPr>
            <p:cNvPr id="184" name="그룹 183"/>
            <p:cNvGrpSpPr/>
            <p:nvPr/>
          </p:nvGrpSpPr>
          <p:grpSpPr>
            <a:xfrm>
              <a:off x="4972660" y="3507294"/>
              <a:ext cx="1393737" cy="2089663"/>
              <a:chOff x="3549424" y="3123302"/>
              <a:chExt cx="1814664" cy="2720771"/>
            </a:xfrm>
          </p:grpSpPr>
          <p:sp>
            <p:nvSpPr>
              <p:cNvPr id="185" name="타원 184"/>
              <p:cNvSpPr/>
              <p:nvPr/>
            </p:nvSpPr>
            <p:spPr>
              <a:xfrm>
                <a:off x="4404524" y="3123302"/>
                <a:ext cx="406019" cy="40601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 smtClean="0"/>
                  <a:t>A</a:t>
                </a:r>
                <a:endParaRPr lang="ko-KR" altLang="en-US" sz="1100" b="1" dirty="0"/>
              </a:p>
            </p:txBody>
          </p:sp>
          <p:sp>
            <p:nvSpPr>
              <p:cNvPr id="186" name="타원 185"/>
              <p:cNvSpPr/>
              <p:nvPr/>
            </p:nvSpPr>
            <p:spPr>
              <a:xfrm rot="190495">
                <a:off x="4039786" y="3894983"/>
                <a:ext cx="406019" cy="40601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 smtClean="0"/>
                  <a:t>B</a:t>
                </a:r>
                <a:endParaRPr lang="ko-KR" altLang="en-US" sz="1100" b="1" dirty="0"/>
              </a:p>
            </p:txBody>
          </p:sp>
          <p:cxnSp>
            <p:nvCxnSpPr>
              <p:cNvPr id="187" name="직선 화살표 연결선 186"/>
              <p:cNvCxnSpPr>
                <a:stCxn id="185" idx="3"/>
                <a:endCxn id="186" idx="0"/>
              </p:cNvCxnSpPr>
              <p:nvPr/>
            </p:nvCxnSpPr>
            <p:spPr>
              <a:xfrm flipH="1">
                <a:off x="4254040" y="3469861"/>
                <a:ext cx="209944" cy="425434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타원 188"/>
              <p:cNvSpPr/>
              <p:nvPr/>
            </p:nvSpPr>
            <p:spPr>
              <a:xfrm>
                <a:off x="4958066" y="3855429"/>
                <a:ext cx="406022" cy="40601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 smtClean="0"/>
                  <a:t>C</a:t>
                </a:r>
                <a:endParaRPr lang="ko-KR" altLang="en-US" sz="1100" b="1" dirty="0"/>
              </a:p>
            </p:txBody>
          </p:sp>
          <p:sp>
            <p:nvSpPr>
              <p:cNvPr id="190" name="타원 189"/>
              <p:cNvSpPr/>
              <p:nvPr/>
            </p:nvSpPr>
            <p:spPr>
              <a:xfrm>
                <a:off x="3549424" y="4624315"/>
                <a:ext cx="406022" cy="40601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 smtClean="0"/>
                  <a:t>F</a:t>
                </a:r>
                <a:endParaRPr lang="ko-KR" altLang="en-US" sz="1100" b="1" dirty="0"/>
              </a:p>
            </p:txBody>
          </p:sp>
          <p:sp>
            <p:nvSpPr>
              <p:cNvPr id="191" name="타원 190"/>
              <p:cNvSpPr/>
              <p:nvPr/>
            </p:nvSpPr>
            <p:spPr>
              <a:xfrm>
                <a:off x="4039785" y="5438054"/>
                <a:ext cx="406019" cy="40601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 smtClean="0"/>
                  <a:t>E</a:t>
                </a:r>
                <a:endParaRPr lang="ko-KR" altLang="en-US" sz="1100" b="1" dirty="0"/>
              </a:p>
            </p:txBody>
          </p:sp>
          <p:cxnSp>
            <p:nvCxnSpPr>
              <p:cNvPr id="192" name="직선 화살표 연결선 191"/>
              <p:cNvCxnSpPr>
                <a:stCxn id="190" idx="5"/>
                <a:endCxn id="191" idx="1"/>
              </p:cNvCxnSpPr>
              <p:nvPr/>
            </p:nvCxnSpPr>
            <p:spPr>
              <a:xfrm>
                <a:off x="3895985" y="4970874"/>
                <a:ext cx="203260" cy="52664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타원 192"/>
              <p:cNvSpPr/>
              <p:nvPr/>
            </p:nvSpPr>
            <p:spPr>
              <a:xfrm>
                <a:off x="4498441" y="4624316"/>
                <a:ext cx="406019" cy="40601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 smtClean="0"/>
                  <a:t>D</a:t>
                </a:r>
                <a:endParaRPr lang="ko-KR" altLang="en-US" sz="1100" b="1" dirty="0"/>
              </a:p>
            </p:txBody>
          </p:sp>
          <p:cxnSp>
            <p:nvCxnSpPr>
              <p:cNvPr id="194" name="직선 화살표 연결선 193"/>
              <p:cNvCxnSpPr>
                <a:stCxn id="189" idx="3"/>
                <a:endCxn id="193" idx="7"/>
              </p:cNvCxnSpPr>
              <p:nvPr/>
            </p:nvCxnSpPr>
            <p:spPr>
              <a:xfrm flipH="1">
                <a:off x="4845000" y="4201988"/>
                <a:ext cx="172527" cy="48178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직선 화살표 연결선 194"/>
              <p:cNvCxnSpPr>
                <a:stCxn id="185" idx="5"/>
                <a:endCxn id="189" idx="1"/>
              </p:cNvCxnSpPr>
              <p:nvPr/>
            </p:nvCxnSpPr>
            <p:spPr>
              <a:xfrm>
                <a:off x="4751083" y="3469861"/>
                <a:ext cx="266444" cy="44502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직선 화살표 연결선 195"/>
              <p:cNvCxnSpPr>
                <a:stCxn id="186" idx="3"/>
                <a:endCxn id="190" idx="7"/>
              </p:cNvCxnSpPr>
              <p:nvPr/>
            </p:nvCxnSpPr>
            <p:spPr>
              <a:xfrm flipH="1">
                <a:off x="3895985" y="4233371"/>
                <a:ext cx="195531" cy="450404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3" name="TextBox 242"/>
                <p:cNvSpPr txBox="1"/>
                <p:nvPr/>
              </p:nvSpPr>
              <p:spPr>
                <a:xfrm>
                  <a:off x="4861531" y="3000300"/>
                  <a:ext cx="1642064" cy="3475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dirty="0" smtClean="0"/>
                    <a:t>Tree sample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/>
                            </a:rPr>
                            <m:t>𝐺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en-US" altLang="ko-KR" sz="1400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</m:oMath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243" name="TextBox 2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531" y="3000300"/>
                  <a:ext cx="1661417" cy="34297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832" t="-3571" b="-2321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그룹 33"/>
          <p:cNvGrpSpPr/>
          <p:nvPr/>
        </p:nvGrpSpPr>
        <p:grpSpPr>
          <a:xfrm>
            <a:off x="6758293" y="3615120"/>
            <a:ext cx="1679049" cy="2327936"/>
            <a:chOff x="6660232" y="3000301"/>
            <a:chExt cx="1872864" cy="2596655"/>
          </a:xfrm>
        </p:grpSpPr>
        <p:grpSp>
          <p:nvGrpSpPr>
            <p:cNvPr id="166" name="그룹 165"/>
            <p:cNvGrpSpPr/>
            <p:nvPr/>
          </p:nvGrpSpPr>
          <p:grpSpPr>
            <a:xfrm>
              <a:off x="6909294" y="3507293"/>
              <a:ext cx="1364919" cy="2089663"/>
              <a:chOff x="6778855" y="3069020"/>
              <a:chExt cx="1863520" cy="2853013"/>
            </a:xfrm>
          </p:grpSpPr>
          <p:cxnSp>
            <p:nvCxnSpPr>
              <p:cNvPr id="167" name="직선 화살표 연결선 166"/>
              <p:cNvCxnSpPr/>
              <p:nvPr/>
            </p:nvCxnSpPr>
            <p:spPr>
              <a:xfrm flipH="1">
                <a:off x="7515225" y="3468309"/>
                <a:ext cx="189119" cy="3535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직선 화살표 연결선 168"/>
              <p:cNvCxnSpPr/>
              <p:nvPr/>
            </p:nvCxnSpPr>
            <p:spPr>
              <a:xfrm>
                <a:off x="7136345" y="4969322"/>
                <a:ext cx="203260" cy="52664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직선 화살표 연결선 169"/>
              <p:cNvCxnSpPr/>
              <p:nvPr/>
            </p:nvCxnSpPr>
            <p:spPr>
              <a:xfrm flipH="1">
                <a:off x="8122444" y="4200436"/>
                <a:ext cx="135444" cy="37870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직선 화살표 연결선 170"/>
              <p:cNvCxnSpPr/>
              <p:nvPr/>
            </p:nvCxnSpPr>
            <p:spPr>
              <a:xfrm>
                <a:off x="7991443" y="3468309"/>
                <a:ext cx="209582" cy="325022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직선 화살표 연결선 171"/>
              <p:cNvCxnSpPr/>
              <p:nvPr/>
            </p:nvCxnSpPr>
            <p:spPr>
              <a:xfrm flipH="1">
                <a:off x="7136345" y="4231819"/>
                <a:ext cx="195531" cy="450404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3" name="Picture 3" descr="C:\Users\cv\Documents\네이트온 받은 파일\campus\1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3982" y="3069020"/>
                <a:ext cx="470752" cy="406561"/>
              </a:xfrm>
              <a:prstGeom prst="rect">
                <a:avLst/>
              </a:prstGeom>
              <a:noFill/>
              <a:ln w="12700">
                <a:solidFill>
                  <a:srgbClr val="00FF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" name="Picture 9" descr="C:\Users\cv\Documents\네이트온 받은 파일\campus\63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0598" y="3824171"/>
                <a:ext cx="470752" cy="406561"/>
              </a:xfrm>
              <a:prstGeom prst="rect">
                <a:avLst/>
              </a:prstGeom>
              <a:noFill/>
              <a:ln w="12700">
                <a:solidFill>
                  <a:srgbClr val="00FF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" name="Picture 19" descr="C:\Users\cv\Documents\네이트온 받은 파일\campus\150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1623" y="3793875"/>
                <a:ext cx="470752" cy="406561"/>
              </a:xfrm>
              <a:prstGeom prst="rect">
                <a:avLst/>
              </a:prstGeom>
              <a:noFill/>
              <a:ln w="12700">
                <a:solidFill>
                  <a:srgbClr val="00FF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" name="Picture 21" descr="C:\Users\cv\Documents\네이트온 받은 파일\campus\174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3656" y="4580202"/>
                <a:ext cx="470752" cy="406561"/>
              </a:xfrm>
              <a:prstGeom prst="rect">
                <a:avLst/>
              </a:prstGeom>
              <a:noFill/>
              <a:ln w="12700">
                <a:solidFill>
                  <a:srgbClr val="00FF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9" name="Picture 13" descr="C:\Users\cv\Documents\네이트온 받은 파일\campus\4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78855" y="4683776"/>
                <a:ext cx="470752" cy="406561"/>
              </a:xfrm>
              <a:prstGeom prst="rect">
                <a:avLst/>
              </a:prstGeom>
              <a:noFill/>
              <a:ln w="12700">
                <a:solidFill>
                  <a:srgbClr val="00FF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0" name="Picture 14" descr="C:\Users\cv\Documents\네이트온 받은 파일\campus\39.pn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0598" y="5515472"/>
                <a:ext cx="470752" cy="406561"/>
              </a:xfrm>
              <a:prstGeom prst="rect">
                <a:avLst/>
              </a:prstGeom>
              <a:noFill/>
              <a:ln w="12700">
                <a:solidFill>
                  <a:srgbClr val="00FF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/>
                <p:cNvSpPr txBox="1"/>
                <p:nvPr/>
              </p:nvSpPr>
              <p:spPr>
                <a:xfrm>
                  <a:off x="6660232" y="3000301"/>
                  <a:ext cx="1872864" cy="3475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dirty="0" smtClean="0"/>
                    <a:t>Tracking result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ko-KR" altLang="en-US" sz="1400" b="0" i="1" smtClean="0">
                              <a:latin typeface="Cambria Math"/>
                            </a:rPr>
                            <m:t>𝒴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en-US" altLang="ko-KR" sz="1400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</m:oMath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245" name="TextBox 2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0232" y="3000301"/>
                  <a:ext cx="1895134" cy="342979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1935" t="-3571" b="-2321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1" name="모서리가 둥근 직사각형 250"/>
          <p:cNvSpPr/>
          <p:nvPr/>
        </p:nvSpPr>
        <p:spPr>
          <a:xfrm>
            <a:off x="4947499" y="3551738"/>
            <a:ext cx="3421372" cy="2495494"/>
          </a:xfrm>
          <a:prstGeom prst="roundRect">
            <a:avLst>
              <a:gd name="adj" fmla="val 4436"/>
            </a:avLst>
          </a:prstGeom>
          <a:noFill/>
          <a:ln>
            <a:solidFill>
              <a:schemeClr val="bg1">
                <a:lumMod val="65000"/>
                <a:lumOff val="3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52" name="오른쪽 화살표 251"/>
          <p:cNvSpPr/>
          <p:nvPr/>
        </p:nvSpPr>
        <p:spPr>
          <a:xfrm>
            <a:off x="4546400" y="4634136"/>
            <a:ext cx="241624" cy="522070"/>
          </a:xfrm>
          <a:prstGeom prst="rightArrow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grpSp>
        <p:nvGrpSpPr>
          <p:cNvPr id="222" name="그룹 221"/>
          <p:cNvGrpSpPr/>
          <p:nvPr/>
        </p:nvGrpSpPr>
        <p:grpSpPr>
          <a:xfrm>
            <a:off x="297420" y="4868619"/>
            <a:ext cx="334896" cy="81798"/>
            <a:chOff x="5693383" y="3784050"/>
            <a:chExt cx="426696" cy="104219"/>
          </a:xfrm>
        </p:grpSpPr>
        <p:sp>
          <p:nvSpPr>
            <p:cNvPr id="223" name="타원 222"/>
            <p:cNvSpPr/>
            <p:nvPr/>
          </p:nvSpPr>
          <p:spPr>
            <a:xfrm>
              <a:off x="5693383" y="3789040"/>
              <a:ext cx="99229" cy="9922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224" name="타원 223"/>
            <p:cNvSpPr/>
            <p:nvPr/>
          </p:nvSpPr>
          <p:spPr>
            <a:xfrm>
              <a:off x="5855560" y="3789040"/>
              <a:ext cx="99229" cy="9922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230" name="타원 229"/>
            <p:cNvSpPr/>
            <p:nvPr/>
          </p:nvSpPr>
          <p:spPr>
            <a:xfrm>
              <a:off x="6020850" y="3784050"/>
              <a:ext cx="99229" cy="9922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1023214" y="3611112"/>
            <a:ext cx="1339408" cy="2258506"/>
            <a:chOff x="945909" y="3000301"/>
            <a:chExt cx="1494018" cy="2519209"/>
          </a:xfrm>
        </p:grpSpPr>
        <p:grpSp>
          <p:nvGrpSpPr>
            <p:cNvPr id="26" name="그룹 25"/>
            <p:cNvGrpSpPr/>
            <p:nvPr/>
          </p:nvGrpSpPr>
          <p:grpSpPr>
            <a:xfrm>
              <a:off x="997321" y="3429847"/>
              <a:ext cx="1442606" cy="2089663"/>
              <a:chOff x="8934934" y="3135297"/>
              <a:chExt cx="1541722" cy="2233238"/>
            </a:xfrm>
          </p:grpSpPr>
          <p:sp>
            <p:nvSpPr>
              <p:cNvPr id="198" name="타원 197"/>
              <p:cNvSpPr/>
              <p:nvPr/>
            </p:nvSpPr>
            <p:spPr>
              <a:xfrm>
                <a:off x="9234315" y="3135297"/>
                <a:ext cx="333265" cy="33326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 smtClean="0"/>
                  <a:t>A</a:t>
                </a:r>
                <a:endParaRPr lang="ko-KR" altLang="en-US" sz="1100" b="1" dirty="0"/>
              </a:p>
            </p:txBody>
          </p:sp>
          <p:sp>
            <p:nvSpPr>
              <p:cNvPr id="199" name="타원 198"/>
              <p:cNvSpPr/>
              <p:nvPr/>
            </p:nvSpPr>
            <p:spPr>
              <a:xfrm rot="190495">
                <a:off x="8934934" y="3768701"/>
                <a:ext cx="333265" cy="33326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 smtClean="0"/>
                  <a:t>B</a:t>
                </a:r>
                <a:endParaRPr lang="ko-KR" altLang="en-US" sz="1100" b="1" dirty="0"/>
              </a:p>
            </p:txBody>
          </p:sp>
          <p:cxnSp>
            <p:nvCxnSpPr>
              <p:cNvPr id="200" name="직선 화살표 연결선 199"/>
              <p:cNvCxnSpPr>
                <a:stCxn id="198" idx="3"/>
                <a:endCxn id="199" idx="0"/>
              </p:cNvCxnSpPr>
              <p:nvPr/>
            </p:nvCxnSpPr>
            <p:spPr>
              <a:xfrm flipH="1">
                <a:off x="9110796" y="3419756"/>
                <a:ext cx="172324" cy="349201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타원 200"/>
              <p:cNvSpPr/>
              <p:nvPr/>
            </p:nvSpPr>
            <p:spPr>
              <a:xfrm>
                <a:off x="9688669" y="3736235"/>
                <a:ext cx="333267" cy="33326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 smtClean="0"/>
                  <a:t>C</a:t>
                </a:r>
                <a:endParaRPr lang="ko-KR" altLang="en-US" sz="1100" b="1" dirty="0"/>
              </a:p>
            </p:txBody>
          </p:sp>
          <p:sp>
            <p:nvSpPr>
              <p:cNvPr id="202" name="타원 201"/>
              <p:cNvSpPr/>
              <p:nvPr/>
            </p:nvSpPr>
            <p:spPr>
              <a:xfrm>
                <a:off x="10143389" y="4367345"/>
                <a:ext cx="333267" cy="33326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 smtClean="0"/>
                  <a:t>E</a:t>
                </a:r>
                <a:endParaRPr lang="ko-KR" altLang="en-US" sz="1100" b="1" dirty="0"/>
              </a:p>
            </p:txBody>
          </p:sp>
          <p:sp>
            <p:nvSpPr>
              <p:cNvPr id="203" name="타원 202"/>
              <p:cNvSpPr/>
              <p:nvPr/>
            </p:nvSpPr>
            <p:spPr>
              <a:xfrm>
                <a:off x="9711343" y="5035270"/>
                <a:ext cx="333265" cy="33326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 smtClean="0"/>
                  <a:t>F</a:t>
                </a:r>
                <a:endParaRPr lang="ko-KR" altLang="en-US" sz="1100" b="1" dirty="0"/>
              </a:p>
            </p:txBody>
          </p:sp>
          <p:cxnSp>
            <p:nvCxnSpPr>
              <p:cNvPr id="204" name="직선 화살표 연결선 203"/>
              <p:cNvCxnSpPr>
                <a:stCxn id="202" idx="3"/>
                <a:endCxn id="203" idx="7"/>
              </p:cNvCxnSpPr>
              <p:nvPr/>
            </p:nvCxnSpPr>
            <p:spPr>
              <a:xfrm flipH="1">
                <a:off x="9995802" y="4651804"/>
                <a:ext cx="196393" cy="432272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" name="타원 204"/>
              <p:cNvSpPr/>
              <p:nvPr/>
            </p:nvSpPr>
            <p:spPr>
              <a:xfrm>
                <a:off x="9311404" y="4367345"/>
                <a:ext cx="333265" cy="33326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 smtClean="0"/>
                  <a:t>D</a:t>
                </a:r>
                <a:endParaRPr lang="ko-KR" altLang="en-US" sz="1100" b="1" dirty="0"/>
              </a:p>
            </p:txBody>
          </p:sp>
          <p:cxnSp>
            <p:nvCxnSpPr>
              <p:cNvPr id="206" name="직선 화살표 연결선 205"/>
              <p:cNvCxnSpPr>
                <a:stCxn id="201" idx="3"/>
                <a:endCxn id="205" idx="7"/>
              </p:cNvCxnSpPr>
              <p:nvPr/>
            </p:nvCxnSpPr>
            <p:spPr>
              <a:xfrm flipH="1">
                <a:off x="9595863" y="4020694"/>
                <a:ext cx="141612" cy="39545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직선 화살표 연결선 206"/>
              <p:cNvCxnSpPr>
                <a:stCxn id="198" idx="5"/>
                <a:endCxn id="201" idx="1"/>
              </p:cNvCxnSpPr>
              <p:nvPr/>
            </p:nvCxnSpPr>
            <p:spPr>
              <a:xfrm>
                <a:off x="9518775" y="3419756"/>
                <a:ext cx="218700" cy="365284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직선 화살표 연결선 208"/>
              <p:cNvCxnSpPr>
                <a:stCxn id="201" idx="5"/>
                <a:endCxn id="202" idx="1"/>
              </p:cNvCxnSpPr>
              <p:nvPr/>
            </p:nvCxnSpPr>
            <p:spPr>
              <a:xfrm>
                <a:off x="9973130" y="4020694"/>
                <a:ext cx="219065" cy="39545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1" name="TextBox 240"/>
                <p:cNvSpPr txBox="1"/>
                <p:nvPr/>
              </p:nvSpPr>
              <p:spPr>
                <a:xfrm>
                  <a:off x="945909" y="3000301"/>
                  <a:ext cx="1452533" cy="3475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dirty="0" smtClean="0"/>
                    <a:t>Tree sample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/>
                            </a:rPr>
                            <m:t>𝐺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/>
                            </a:rPr>
                            <m:t>𝑙</m:t>
                          </m:r>
                        </m:sup>
                      </m:sSup>
                    </m:oMath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241" name="TextBox 2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909" y="3000301"/>
                  <a:ext cx="1465851" cy="342979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2075" t="-3571" b="-2321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그룹 34"/>
          <p:cNvGrpSpPr/>
          <p:nvPr/>
        </p:nvGrpSpPr>
        <p:grpSpPr>
          <a:xfrm>
            <a:off x="2774837" y="3611113"/>
            <a:ext cx="1509131" cy="2258504"/>
            <a:chOff x="2800424" y="3000301"/>
            <a:chExt cx="1683333" cy="2519209"/>
          </a:xfrm>
        </p:grpSpPr>
        <p:grpSp>
          <p:nvGrpSpPr>
            <p:cNvPr id="210" name="그룹 209"/>
            <p:cNvGrpSpPr/>
            <p:nvPr/>
          </p:nvGrpSpPr>
          <p:grpSpPr>
            <a:xfrm>
              <a:off x="2959789" y="3430178"/>
              <a:ext cx="1473843" cy="2089332"/>
              <a:chOff x="428840" y="3130123"/>
              <a:chExt cx="1914456" cy="2713950"/>
            </a:xfrm>
          </p:grpSpPr>
          <p:cxnSp>
            <p:nvCxnSpPr>
              <p:cNvPr id="211" name="직선 화살표 연결선 210"/>
              <p:cNvCxnSpPr/>
              <p:nvPr/>
            </p:nvCxnSpPr>
            <p:spPr>
              <a:xfrm flipH="1">
                <a:off x="753807" y="3528101"/>
                <a:ext cx="209943" cy="32687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직선 화살표 연결선 211"/>
              <p:cNvCxnSpPr/>
              <p:nvPr/>
            </p:nvCxnSpPr>
            <p:spPr>
              <a:xfrm>
                <a:off x="1785938" y="4264819"/>
                <a:ext cx="210903" cy="33974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직선 화살표 연결선 212"/>
              <p:cNvCxnSpPr/>
              <p:nvPr/>
            </p:nvCxnSpPr>
            <p:spPr>
              <a:xfrm flipH="1">
                <a:off x="1801113" y="5035674"/>
                <a:ext cx="195728" cy="401599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직선 화살표 연결선 213"/>
              <p:cNvCxnSpPr/>
              <p:nvPr/>
            </p:nvCxnSpPr>
            <p:spPr>
              <a:xfrm flipH="1">
                <a:off x="1344766" y="4260319"/>
                <a:ext cx="172527" cy="364943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직선 화살표 연결선 214"/>
              <p:cNvCxnSpPr/>
              <p:nvPr/>
            </p:nvCxnSpPr>
            <p:spPr>
              <a:xfrm>
                <a:off x="1250849" y="3528101"/>
                <a:ext cx="266442" cy="325082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6" name="Picture 3" descr="C:\Users\cv\Documents\네이트온 받은 파일\campus\1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224" y="3130123"/>
                <a:ext cx="470752" cy="406561"/>
              </a:xfrm>
              <a:prstGeom prst="rect">
                <a:avLst/>
              </a:prstGeom>
              <a:noFill/>
              <a:ln w="12700">
                <a:solidFill>
                  <a:srgbClr val="00FF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7" name="Picture 9" descr="C:\Users\cv\Documents\네이트온 받은 파일\campus\63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840" y="3853183"/>
                <a:ext cx="470752" cy="406561"/>
              </a:xfrm>
              <a:prstGeom prst="rect">
                <a:avLst/>
              </a:prstGeom>
              <a:noFill/>
              <a:ln w="12700">
                <a:solidFill>
                  <a:srgbClr val="00FF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8" name="Picture 19" descr="C:\Users\cv\Documents\네이트온 받은 파일\campus\150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9865" y="3854978"/>
                <a:ext cx="470752" cy="406561"/>
              </a:xfrm>
              <a:prstGeom prst="rect">
                <a:avLst/>
              </a:prstGeom>
              <a:noFill/>
              <a:ln w="12700">
                <a:solidFill>
                  <a:srgbClr val="00FF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9" name="Picture 21" descr="C:\Users\cv\Documents\네이트온 받은 파일\campus\174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3802" y="4641305"/>
                <a:ext cx="470752" cy="406561"/>
              </a:xfrm>
              <a:prstGeom prst="rect">
                <a:avLst/>
              </a:prstGeom>
              <a:noFill/>
              <a:ln w="12700">
                <a:solidFill>
                  <a:srgbClr val="00FF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0" name="Picture 2" descr="D:\research\orderless_tracking\testBed\sequence\campus\72.jpg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426" t="21421" r="27738" b="60785"/>
              <a:stretch/>
            </p:blipFill>
            <p:spPr bwMode="auto">
              <a:xfrm>
                <a:off x="1860573" y="4624316"/>
                <a:ext cx="482723" cy="406800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1" name="Picture 2" descr="D:\research\orderless_tracking\testBed\sequence\campus\72.jpg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079" t="16668" r="26085" b="65538"/>
              <a:stretch/>
            </p:blipFill>
            <p:spPr bwMode="auto">
              <a:xfrm>
                <a:off x="1423879" y="5437273"/>
                <a:ext cx="482723" cy="406800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2" name="TextBox 241"/>
                <p:cNvSpPr txBox="1"/>
                <p:nvPr/>
              </p:nvSpPr>
              <p:spPr>
                <a:xfrm>
                  <a:off x="2800424" y="3000301"/>
                  <a:ext cx="1683333" cy="3475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dirty="0" smtClean="0"/>
                    <a:t>Tracking result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ko-KR" altLang="en-US" sz="1400" b="0" i="1" smtClean="0">
                              <a:latin typeface="Cambria Math"/>
                            </a:rPr>
                            <m:t>𝒴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/>
                            </a:rPr>
                            <m:t>𝑙</m:t>
                          </m:r>
                        </m:sup>
                      </m:sSup>
                    </m:oMath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242" name="TextBox 2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0424" y="3000301"/>
                  <a:ext cx="1699568" cy="342979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1792" t="-3571" b="-2321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모서리가 둥근 직사각형 28"/>
          <p:cNvSpPr/>
          <p:nvPr/>
        </p:nvSpPr>
        <p:spPr>
          <a:xfrm>
            <a:off x="899592" y="3550004"/>
            <a:ext cx="3406514" cy="2505398"/>
          </a:xfrm>
          <a:prstGeom prst="roundRect">
            <a:avLst>
              <a:gd name="adj" fmla="val 4436"/>
            </a:avLst>
          </a:prstGeom>
          <a:noFill/>
          <a:ln>
            <a:solidFill>
              <a:schemeClr val="bg1">
                <a:lumMod val="65000"/>
                <a:lumOff val="3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TextBox 252"/>
              <p:cNvSpPr txBox="1"/>
              <p:nvPr/>
            </p:nvSpPr>
            <p:spPr>
              <a:xfrm>
                <a:off x="1914976" y="6228020"/>
                <a:ext cx="14992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chemeClr val="tx1">
                        <a:lumMod val="65000"/>
                      </a:schemeClr>
                    </a:solidFill>
                  </a:rPr>
                  <a:t>Iteration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chemeClr val="tx1">
                            <a:lumMod val="65000"/>
                          </a:schemeClr>
                        </a:solidFill>
                        <a:latin typeface="Cambria Math"/>
                      </a:rPr>
                      <m:t>𝒍</m:t>
                    </m:r>
                  </m:oMath>
                </a14:m>
                <a:endParaRPr lang="ko-KR" altLang="en-US" b="1" dirty="0">
                  <a:solidFill>
                    <a:schemeClr val="tx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3" name="TextBox 2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976" y="6228020"/>
                <a:ext cx="1499286" cy="369332"/>
              </a:xfrm>
              <a:prstGeom prst="rect">
                <a:avLst/>
              </a:prstGeom>
              <a:blipFill rotWithShape="1">
                <a:blip r:embed="rId15"/>
                <a:stretch>
                  <a:fillRect l="-3252" t="-8333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TextBox 253"/>
              <p:cNvSpPr txBox="1"/>
              <p:nvPr/>
            </p:nvSpPr>
            <p:spPr>
              <a:xfrm>
                <a:off x="5727281" y="6212536"/>
                <a:ext cx="20505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dirty="0" smtClean="0">
                    <a:solidFill>
                      <a:schemeClr val="tx1">
                        <a:lumMod val="65000"/>
                      </a:schemeClr>
                    </a:solidFill>
                  </a:rPr>
                  <a:t>Iteration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chemeClr val="tx1">
                            <a:lumMod val="65000"/>
                          </a:schemeClr>
                        </a:solidFill>
                        <a:latin typeface="Cambria Math"/>
                      </a:rPr>
                      <m:t>𝒍</m:t>
                    </m:r>
                    <m:r>
                      <a:rPr lang="en-US" altLang="ko-KR" b="1" i="1" smtClean="0">
                        <a:solidFill>
                          <a:schemeClr val="tx1">
                            <a:lumMod val="6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altLang="ko-KR" b="1" i="1" smtClean="0">
                        <a:solidFill>
                          <a:schemeClr val="tx1">
                            <a:lumMod val="65000"/>
                          </a:schemeClr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ko-KR" altLang="en-US" b="1" dirty="0">
                  <a:solidFill>
                    <a:schemeClr val="tx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4" name="TextBox 2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281" y="6212536"/>
                <a:ext cx="2050538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그룹 30"/>
          <p:cNvGrpSpPr/>
          <p:nvPr/>
        </p:nvGrpSpPr>
        <p:grpSpPr>
          <a:xfrm>
            <a:off x="2809900" y="3170598"/>
            <a:ext cx="3609733" cy="2864100"/>
            <a:chOff x="2822665" y="2524834"/>
            <a:chExt cx="3671246" cy="3194710"/>
          </a:xfrm>
        </p:grpSpPr>
        <p:sp>
          <p:nvSpPr>
            <p:cNvPr id="247" name="모서리가 둥근 직사각형 246"/>
            <p:cNvSpPr/>
            <p:nvPr/>
          </p:nvSpPr>
          <p:spPr>
            <a:xfrm>
              <a:off x="2822665" y="2949970"/>
              <a:ext cx="3671246" cy="2769574"/>
            </a:xfrm>
            <a:prstGeom prst="roundRect">
              <a:avLst>
                <a:gd name="adj" fmla="val 4436"/>
              </a:avLst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3779912" y="2524834"/>
              <a:ext cx="1716877" cy="411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Proposal step</a:t>
              </a:r>
              <a:endParaRPr lang="ko-KR" altLang="en-US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4947498" y="3162428"/>
            <a:ext cx="3423511" cy="2864100"/>
            <a:chOff x="4861531" y="2516664"/>
            <a:chExt cx="3598901" cy="3194710"/>
          </a:xfrm>
        </p:grpSpPr>
        <p:sp>
          <p:nvSpPr>
            <p:cNvPr id="249" name="모서리가 둥근 직사각형 248"/>
            <p:cNvSpPr/>
            <p:nvPr/>
          </p:nvSpPr>
          <p:spPr>
            <a:xfrm>
              <a:off x="4861531" y="2950913"/>
              <a:ext cx="3598901" cy="2760461"/>
            </a:xfrm>
            <a:prstGeom prst="roundRect">
              <a:avLst>
                <a:gd name="adj" fmla="val 4436"/>
              </a:avLst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6187459" y="2516664"/>
              <a:ext cx="1151571" cy="411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Tracking</a:t>
              </a:r>
              <a:endParaRPr lang="ko-KR" altLang="en-US" b="1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81" name="모서리가 둥근 직사각형 80"/>
          <p:cNvSpPr/>
          <p:nvPr/>
        </p:nvSpPr>
        <p:spPr>
          <a:xfrm>
            <a:off x="2809900" y="3551738"/>
            <a:ext cx="1496206" cy="2505398"/>
          </a:xfrm>
          <a:prstGeom prst="roundRect">
            <a:avLst>
              <a:gd name="adj" fmla="val 4436"/>
            </a:avLst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82" name="모서리가 둥근 직사각형 81"/>
          <p:cNvSpPr/>
          <p:nvPr/>
        </p:nvSpPr>
        <p:spPr>
          <a:xfrm>
            <a:off x="6821662" y="3543568"/>
            <a:ext cx="1549348" cy="2505398"/>
          </a:xfrm>
          <a:prstGeom prst="roundRect">
            <a:avLst>
              <a:gd name="adj" fmla="val 4436"/>
            </a:avLst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83" name="TextBox 82"/>
          <p:cNvSpPr txBox="1"/>
          <p:nvPr/>
        </p:nvSpPr>
        <p:spPr>
          <a:xfrm>
            <a:off x="4499992" y="3162454"/>
            <a:ext cx="2212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Acceptance step</a:t>
            </a:r>
            <a:endParaRPr lang="ko-KR" alt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8DB-A304-4CEB-B356-D02B37FBFB0E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85" name="오른쪽 화살표 84"/>
          <p:cNvSpPr/>
          <p:nvPr/>
        </p:nvSpPr>
        <p:spPr>
          <a:xfrm>
            <a:off x="3365341" y="6125241"/>
            <a:ext cx="2361940" cy="568629"/>
          </a:xfrm>
          <a:prstGeom prst="rightArrow">
            <a:avLst>
              <a:gd name="adj1" fmla="val 50000"/>
              <a:gd name="adj2" fmla="val 66751"/>
            </a:avLst>
          </a:prstGeom>
          <a:gradFill flip="none" rotWithShape="1">
            <a:gsLst>
              <a:gs pos="0">
                <a:srgbClr val="FF0000">
                  <a:alpha val="50000"/>
                </a:srgbClr>
              </a:gs>
              <a:gs pos="54000">
                <a:srgbClr val="F6F29C">
                  <a:alpha val="51000"/>
                </a:srgbClr>
              </a:gs>
              <a:gs pos="100000">
                <a:srgbClr val="00FF00">
                  <a:alpha val="5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869997" y="6211582"/>
            <a:ext cx="1359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/>
              <a:t>Tree quality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26705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  <p:bldP spid="183" grpId="0" animBg="1"/>
      <p:bldP spid="183" grpId="1" animBg="1"/>
      <p:bldP spid="251" grpId="0" animBg="1"/>
      <p:bldP spid="252" grpId="0" animBg="1"/>
      <p:bldP spid="29" grpId="0" animBg="1"/>
      <p:bldP spid="253" grpId="0"/>
      <p:bldP spid="254" grpId="0"/>
      <p:bldP spid="81" grpId="0" animBg="1"/>
      <p:bldP spid="81" grpId="1" animBg="1"/>
      <p:bldP spid="82" grpId="0" animBg="1"/>
      <p:bldP spid="82" grpId="1" animBg="1"/>
      <p:bldP spid="83" grpId="0"/>
      <p:bldP spid="83" grpId="1"/>
      <p:bldP spid="85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Challenges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How to </a:t>
            </a:r>
            <a:r>
              <a:rPr lang="en-US" altLang="ko-KR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propose a better tree</a:t>
            </a:r>
            <a:r>
              <a:rPr lang="en-US" altLang="ko-KR" dirty="0" smtClean="0"/>
              <a:t>?</a:t>
            </a:r>
          </a:p>
          <a:p>
            <a:r>
              <a:rPr lang="en-US" altLang="ko-KR" dirty="0" smtClean="0"/>
              <a:t>How to </a:t>
            </a:r>
            <a:r>
              <a:rPr lang="en-US" altLang="ko-KR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measure the quality of tree</a:t>
            </a:r>
            <a:r>
              <a:rPr lang="en-US" altLang="ko-KR" i="1" dirty="0" smtClean="0"/>
              <a:t> for tracking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75" name="오른쪽 화살표 74"/>
          <p:cNvSpPr/>
          <p:nvPr/>
        </p:nvSpPr>
        <p:spPr>
          <a:xfrm>
            <a:off x="4546400" y="4635846"/>
            <a:ext cx="241624" cy="52207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grpSp>
        <p:nvGrpSpPr>
          <p:cNvPr id="85" name="그룹 84"/>
          <p:cNvGrpSpPr/>
          <p:nvPr/>
        </p:nvGrpSpPr>
        <p:grpSpPr>
          <a:xfrm>
            <a:off x="8583692" y="4881590"/>
            <a:ext cx="334896" cy="81798"/>
            <a:chOff x="5693383" y="3784050"/>
            <a:chExt cx="426696" cy="104219"/>
          </a:xfrm>
        </p:grpSpPr>
        <p:sp>
          <p:nvSpPr>
            <p:cNvPr id="87" name="타원 86"/>
            <p:cNvSpPr/>
            <p:nvPr/>
          </p:nvSpPr>
          <p:spPr>
            <a:xfrm>
              <a:off x="5693383" y="3789040"/>
              <a:ext cx="99229" cy="9922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88" name="타원 87"/>
            <p:cNvSpPr/>
            <p:nvPr/>
          </p:nvSpPr>
          <p:spPr>
            <a:xfrm>
              <a:off x="5855560" y="3789040"/>
              <a:ext cx="99229" cy="9922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89" name="타원 88"/>
            <p:cNvSpPr/>
            <p:nvPr/>
          </p:nvSpPr>
          <p:spPr>
            <a:xfrm>
              <a:off x="6020850" y="3784050"/>
              <a:ext cx="99229" cy="9922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grpSp>
        <p:nvGrpSpPr>
          <p:cNvPr id="90" name="그룹 89"/>
          <p:cNvGrpSpPr/>
          <p:nvPr/>
        </p:nvGrpSpPr>
        <p:grpSpPr>
          <a:xfrm>
            <a:off x="4947499" y="3615119"/>
            <a:ext cx="1472134" cy="2327938"/>
            <a:chOff x="4861531" y="3000300"/>
            <a:chExt cx="1642064" cy="2596657"/>
          </a:xfrm>
        </p:grpSpPr>
        <p:grpSp>
          <p:nvGrpSpPr>
            <p:cNvPr id="91" name="그룹 90"/>
            <p:cNvGrpSpPr/>
            <p:nvPr/>
          </p:nvGrpSpPr>
          <p:grpSpPr>
            <a:xfrm>
              <a:off x="4972660" y="3507294"/>
              <a:ext cx="1393737" cy="2089663"/>
              <a:chOff x="3549424" y="3123302"/>
              <a:chExt cx="1814664" cy="2720771"/>
            </a:xfrm>
          </p:grpSpPr>
          <p:sp>
            <p:nvSpPr>
              <p:cNvPr id="93" name="타원 92"/>
              <p:cNvSpPr/>
              <p:nvPr/>
            </p:nvSpPr>
            <p:spPr>
              <a:xfrm>
                <a:off x="4404524" y="3123302"/>
                <a:ext cx="406019" cy="40601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 smtClean="0"/>
                  <a:t>A</a:t>
                </a:r>
                <a:endParaRPr lang="ko-KR" altLang="en-US" sz="1100" b="1" dirty="0"/>
              </a:p>
            </p:txBody>
          </p:sp>
          <p:sp>
            <p:nvSpPr>
              <p:cNvPr id="94" name="타원 93"/>
              <p:cNvSpPr/>
              <p:nvPr/>
            </p:nvSpPr>
            <p:spPr>
              <a:xfrm rot="190495">
                <a:off x="4039786" y="3894983"/>
                <a:ext cx="406019" cy="40601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 smtClean="0"/>
                  <a:t>B</a:t>
                </a:r>
                <a:endParaRPr lang="ko-KR" altLang="en-US" sz="1100" b="1" dirty="0"/>
              </a:p>
            </p:txBody>
          </p:sp>
          <p:cxnSp>
            <p:nvCxnSpPr>
              <p:cNvPr id="95" name="직선 화살표 연결선 94"/>
              <p:cNvCxnSpPr>
                <a:stCxn id="93" idx="3"/>
                <a:endCxn id="94" idx="0"/>
              </p:cNvCxnSpPr>
              <p:nvPr/>
            </p:nvCxnSpPr>
            <p:spPr>
              <a:xfrm flipH="1">
                <a:off x="4254040" y="3469861"/>
                <a:ext cx="209944" cy="425434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타원 95"/>
              <p:cNvSpPr/>
              <p:nvPr/>
            </p:nvSpPr>
            <p:spPr>
              <a:xfrm>
                <a:off x="4958066" y="3855429"/>
                <a:ext cx="406022" cy="40601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 smtClean="0"/>
                  <a:t>C</a:t>
                </a:r>
                <a:endParaRPr lang="ko-KR" altLang="en-US" sz="1100" b="1" dirty="0"/>
              </a:p>
            </p:txBody>
          </p:sp>
          <p:sp>
            <p:nvSpPr>
              <p:cNvPr id="97" name="타원 96"/>
              <p:cNvSpPr/>
              <p:nvPr/>
            </p:nvSpPr>
            <p:spPr>
              <a:xfrm>
                <a:off x="3549424" y="4624315"/>
                <a:ext cx="406022" cy="40601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 smtClean="0"/>
                  <a:t>F</a:t>
                </a:r>
                <a:endParaRPr lang="ko-KR" altLang="en-US" sz="1100" b="1" dirty="0"/>
              </a:p>
            </p:txBody>
          </p:sp>
          <p:sp>
            <p:nvSpPr>
              <p:cNvPr id="98" name="타원 97"/>
              <p:cNvSpPr/>
              <p:nvPr/>
            </p:nvSpPr>
            <p:spPr>
              <a:xfrm>
                <a:off x="4039785" y="5438054"/>
                <a:ext cx="406019" cy="40601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 smtClean="0"/>
                  <a:t>E</a:t>
                </a:r>
                <a:endParaRPr lang="ko-KR" altLang="en-US" sz="1100" b="1" dirty="0"/>
              </a:p>
            </p:txBody>
          </p:sp>
          <p:cxnSp>
            <p:nvCxnSpPr>
              <p:cNvPr id="111" name="직선 화살표 연결선 110"/>
              <p:cNvCxnSpPr>
                <a:stCxn id="97" idx="5"/>
                <a:endCxn id="98" idx="1"/>
              </p:cNvCxnSpPr>
              <p:nvPr/>
            </p:nvCxnSpPr>
            <p:spPr>
              <a:xfrm>
                <a:off x="3895985" y="4970874"/>
                <a:ext cx="203260" cy="52664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타원 111"/>
              <p:cNvSpPr/>
              <p:nvPr/>
            </p:nvSpPr>
            <p:spPr>
              <a:xfrm>
                <a:off x="4498441" y="4624316"/>
                <a:ext cx="406019" cy="40601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 smtClean="0"/>
                  <a:t>D</a:t>
                </a:r>
                <a:endParaRPr lang="ko-KR" altLang="en-US" sz="1100" b="1" dirty="0"/>
              </a:p>
            </p:txBody>
          </p:sp>
          <p:cxnSp>
            <p:nvCxnSpPr>
              <p:cNvPr id="113" name="직선 화살표 연결선 112"/>
              <p:cNvCxnSpPr>
                <a:stCxn id="96" idx="3"/>
                <a:endCxn id="112" idx="7"/>
              </p:cNvCxnSpPr>
              <p:nvPr/>
            </p:nvCxnSpPr>
            <p:spPr>
              <a:xfrm flipH="1">
                <a:off x="4845000" y="4201988"/>
                <a:ext cx="172527" cy="48178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직선 화살표 연결선 113"/>
              <p:cNvCxnSpPr>
                <a:stCxn id="93" idx="5"/>
                <a:endCxn id="96" idx="1"/>
              </p:cNvCxnSpPr>
              <p:nvPr/>
            </p:nvCxnSpPr>
            <p:spPr>
              <a:xfrm>
                <a:off x="4751083" y="3469861"/>
                <a:ext cx="266444" cy="44502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직선 화살표 연결선 114"/>
              <p:cNvCxnSpPr>
                <a:stCxn id="94" idx="3"/>
                <a:endCxn id="97" idx="7"/>
              </p:cNvCxnSpPr>
              <p:nvPr/>
            </p:nvCxnSpPr>
            <p:spPr>
              <a:xfrm flipH="1">
                <a:off x="3895985" y="4233371"/>
                <a:ext cx="195531" cy="450404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4861531" y="3000300"/>
                  <a:ext cx="1642064" cy="3475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dirty="0" smtClean="0"/>
                    <a:t>Tree sample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/>
                            </a:rPr>
                            <m:t>𝐺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en-US" altLang="ko-KR" sz="1400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</m:oMath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243" name="TextBox 2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531" y="3000300"/>
                  <a:ext cx="1661417" cy="34297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832" t="-3571" b="-2321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그룹 115"/>
          <p:cNvGrpSpPr/>
          <p:nvPr/>
        </p:nvGrpSpPr>
        <p:grpSpPr>
          <a:xfrm>
            <a:off x="6758293" y="3615120"/>
            <a:ext cx="1679049" cy="2327936"/>
            <a:chOff x="6660232" y="3000301"/>
            <a:chExt cx="1872864" cy="2596655"/>
          </a:xfrm>
        </p:grpSpPr>
        <p:grpSp>
          <p:nvGrpSpPr>
            <p:cNvPr id="117" name="그룹 116"/>
            <p:cNvGrpSpPr/>
            <p:nvPr/>
          </p:nvGrpSpPr>
          <p:grpSpPr>
            <a:xfrm>
              <a:off x="6909294" y="3507293"/>
              <a:ext cx="1364919" cy="2089663"/>
              <a:chOff x="6778855" y="3069020"/>
              <a:chExt cx="1863520" cy="2853013"/>
            </a:xfrm>
          </p:grpSpPr>
          <p:cxnSp>
            <p:nvCxnSpPr>
              <p:cNvPr id="119" name="직선 화살표 연결선 118"/>
              <p:cNvCxnSpPr/>
              <p:nvPr/>
            </p:nvCxnSpPr>
            <p:spPr>
              <a:xfrm flipH="1">
                <a:off x="7515225" y="3468309"/>
                <a:ext cx="189119" cy="3535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직선 화살표 연결선 119"/>
              <p:cNvCxnSpPr/>
              <p:nvPr/>
            </p:nvCxnSpPr>
            <p:spPr>
              <a:xfrm>
                <a:off x="7136345" y="4969322"/>
                <a:ext cx="203260" cy="52664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직선 화살표 연결선 120"/>
              <p:cNvCxnSpPr/>
              <p:nvPr/>
            </p:nvCxnSpPr>
            <p:spPr>
              <a:xfrm flipH="1">
                <a:off x="8122444" y="4200436"/>
                <a:ext cx="135444" cy="37870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직선 화살표 연결선 121"/>
              <p:cNvCxnSpPr/>
              <p:nvPr/>
            </p:nvCxnSpPr>
            <p:spPr>
              <a:xfrm>
                <a:off x="7991443" y="3468309"/>
                <a:ext cx="209582" cy="325022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직선 화살표 연결선 122"/>
              <p:cNvCxnSpPr/>
              <p:nvPr/>
            </p:nvCxnSpPr>
            <p:spPr>
              <a:xfrm flipH="1">
                <a:off x="7136345" y="4231819"/>
                <a:ext cx="195531" cy="450404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5" name="Picture 3" descr="C:\Users\cv\Documents\네이트온 받은 파일\campus\1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3982" y="3069020"/>
                <a:ext cx="470752" cy="406561"/>
              </a:xfrm>
              <a:prstGeom prst="rect">
                <a:avLst/>
              </a:prstGeom>
              <a:noFill/>
              <a:ln w="12700">
                <a:solidFill>
                  <a:srgbClr val="00FF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" name="Picture 9" descr="C:\Users\cv\Documents\네이트온 받은 파일\campus\63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0598" y="3824171"/>
                <a:ext cx="470752" cy="406561"/>
              </a:xfrm>
              <a:prstGeom prst="rect">
                <a:avLst/>
              </a:prstGeom>
              <a:noFill/>
              <a:ln w="12700">
                <a:solidFill>
                  <a:srgbClr val="00FF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" name="Picture 19" descr="C:\Users\cv\Documents\네이트온 받은 파일\campus\150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1623" y="3793875"/>
                <a:ext cx="470752" cy="406561"/>
              </a:xfrm>
              <a:prstGeom prst="rect">
                <a:avLst/>
              </a:prstGeom>
              <a:noFill/>
              <a:ln w="12700">
                <a:solidFill>
                  <a:srgbClr val="00FF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" name="Picture 21" descr="C:\Users\cv\Documents\네이트온 받은 파일\campus\174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3656" y="4580202"/>
                <a:ext cx="470752" cy="406561"/>
              </a:xfrm>
              <a:prstGeom prst="rect">
                <a:avLst/>
              </a:prstGeom>
              <a:noFill/>
              <a:ln w="12700">
                <a:solidFill>
                  <a:srgbClr val="00FF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5" name="Picture 13" descr="C:\Users\cv\Documents\네이트온 받은 파일\campus\47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78855" y="4683776"/>
                <a:ext cx="470752" cy="406561"/>
              </a:xfrm>
              <a:prstGeom prst="rect">
                <a:avLst/>
              </a:prstGeom>
              <a:noFill/>
              <a:ln w="12700">
                <a:solidFill>
                  <a:srgbClr val="00FF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8" name="Picture 14" descr="C:\Users\cv\Documents\네이트온 받은 파일\campus\39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0598" y="5515472"/>
                <a:ext cx="470752" cy="406561"/>
              </a:xfrm>
              <a:prstGeom prst="rect">
                <a:avLst/>
              </a:prstGeom>
              <a:noFill/>
              <a:ln w="12700">
                <a:solidFill>
                  <a:srgbClr val="00FF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/>
                <p:cNvSpPr txBox="1"/>
                <p:nvPr/>
              </p:nvSpPr>
              <p:spPr>
                <a:xfrm>
                  <a:off x="6660232" y="3000301"/>
                  <a:ext cx="1872864" cy="3475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dirty="0" smtClean="0"/>
                    <a:t>Tracking result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ko-KR" altLang="en-US" sz="1400" b="0" i="1" smtClean="0">
                              <a:latin typeface="Cambria Math"/>
                            </a:rPr>
                            <m:t>𝒴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en-US" altLang="ko-KR" sz="1400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</m:oMath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245" name="TextBox 2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0232" y="3000301"/>
                  <a:ext cx="1895134" cy="342979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935" t="-3571" b="-2321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9" name="모서리가 둥근 직사각형 168"/>
          <p:cNvSpPr/>
          <p:nvPr/>
        </p:nvSpPr>
        <p:spPr>
          <a:xfrm>
            <a:off x="4949638" y="3543568"/>
            <a:ext cx="3421372" cy="2495494"/>
          </a:xfrm>
          <a:prstGeom prst="roundRect">
            <a:avLst>
              <a:gd name="adj" fmla="val 4436"/>
            </a:avLst>
          </a:prstGeom>
          <a:noFill/>
          <a:ln>
            <a:solidFill>
              <a:schemeClr val="bg1">
                <a:lumMod val="65000"/>
                <a:lumOff val="3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70" name="오른쪽 화살표 169"/>
          <p:cNvSpPr/>
          <p:nvPr/>
        </p:nvSpPr>
        <p:spPr>
          <a:xfrm>
            <a:off x="4546400" y="4634136"/>
            <a:ext cx="241624" cy="522070"/>
          </a:xfrm>
          <a:prstGeom prst="rightArrow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grpSp>
        <p:nvGrpSpPr>
          <p:cNvPr id="171" name="그룹 170"/>
          <p:cNvGrpSpPr/>
          <p:nvPr/>
        </p:nvGrpSpPr>
        <p:grpSpPr>
          <a:xfrm>
            <a:off x="297420" y="4868619"/>
            <a:ext cx="334896" cy="81798"/>
            <a:chOff x="5693383" y="3784050"/>
            <a:chExt cx="426696" cy="104219"/>
          </a:xfrm>
        </p:grpSpPr>
        <p:sp>
          <p:nvSpPr>
            <p:cNvPr id="174" name="타원 173"/>
            <p:cNvSpPr/>
            <p:nvPr/>
          </p:nvSpPr>
          <p:spPr>
            <a:xfrm>
              <a:off x="5693383" y="3789040"/>
              <a:ext cx="99229" cy="9922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75" name="타원 174"/>
            <p:cNvSpPr/>
            <p:nvPr/>
          </p:nvSpPr>
          <p:spPr>
            <a:xfrm>
              <a:off x="5855560" y="3789040"/>
              <a:ext cx="99229" cy="9922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76" name="타원 175"/>
            <p:cNvSpPr/>
            <p:nvPr/>
          </p:nvSpPr>
          <p:spPr>
            <a:xfrm>
              <a:off x="6020850" y="3784050"/>
              <a:ext cx="99229" cy="9922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grpSp>
        <p:nvGrpSpPr>
          <p:cNvPr id="177" name="그룹 176"/>
          <p:cNvGrpSpPr/>
          <p:nvPr/>
        </p:nvGrpSpPr>
        <p:grpSpPr>
          <a:xfrm>
            <a:off x="1023214" y="3611112"/>
            <a:ext cx="1339408" cy="2258506"/>
            <a:chOff x="945909" y="3000301"/>
            <a:chExt cx="1494018" cy="2519209"/>
          </a:xfrm>
        </p:grpSpPr>
        <p:grpSp>
          <p:nvGrpSpPr>
            <p:cNvPr id="178" name="그룹 177"/>
            <p:cNvGrpSpPr/>
            <p:nvPr/>
          </p:nvGrpSpPr>
          <p:grpSpPr>
            <a:xfrm>
              <a:off x="997321" y="3429847"/>
              <a:ext cx="1442606" cy="2089663"/>
              <a:chOff x="8934934" y="3135297"/>
              <a:chExt cx="1541722" cy="2233238"/>
            </a:xfrm>
          </p:grpSpPr>
          <p:sp>
            <p:nvSpPr>
              <p:cNvPr id="180" name="타원 179"/>
              <p:cNvSpPr/>
              <p:nvPr/>
            </p:nvSpPr>
            <p:spPr>
              <a:xfrm>
                <a:off x="9234315" y="3135297"/>
                <a:ext cx="333265" cy="33326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 smtClean="0"/>
                  <a:t>A</a:t>
                </a:r>
                <a:endParaRPr lang="ko-KR" altLang="en-US" sz="1100" b="1" dirty="0"/>
              </a:p>
            </p:txBody>
          </p:sp>
          <p:sp>
            <p:nvSpPr>
              <p:cNvPr id="181" name="타원 180"/>
              <p:cNvSpPr/>
              <p:nvPr/>
            </p:nvSpPr>
            <p:spPr>
              <a:xfrm rot="190495">
                <a:off x="8934934" y="3768701"/>
                <a:ext cx="333265" cy="33326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 smtClean="0"/>
                  <a:t>B</a:t>
                </a:r>
                <a:endParaRPr lang="ko-KR" altLang="en-US" sz="1100" b="1" dirty="0"/>
              </a:p>
            </p:txBody>
          </p:sp>
          <p:cxnSp>
            <p:nvCxnSpPr>
              <p:cNvPr id="182" name="직선 화살표 연결선 181"/>
              <p:cNvCxnSpPr>
                <a:stCxn id="180" idx="3"/>
                <a:endCxn id="181" idx="0"/>
              </p:cNvCxnSpPr>
              <p:nvPr/>
            </p:nvCxnSpPr>
            <p:spPr>
              <a:xfrm flipH="1">
                <a:off x="9110796" y="3419756"/>
                <a:ext cx="172324" cy="349201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타원 182"/>
              <p:cNvSpPr/>
              <p:nvPr/>
            </p:nvSpPr>
            <p:spPr>
              <a:xfrm>
                <a:off x="9688669" y="3736235"/>
                <a:ext cx="333267" cy="33326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 smtClean="0"/>
                  <a:t>C</a:t>
                </a:r>
                <a:endParaRPr lang="ko-KR" altLang="en-US" sz="1100" b="1" dirty="0"/>
              </a:p>
            </p:txBody>
          </p:sp>
          <p:sp>
            <p:nvSpPr>
              <p:cNvPr id="184" name="타원 183"/>
              <p:cNvSpPr/>
              <p:nvPr/>
            </p:nvSpPr>
            <p:spPr>
              <a:xfrm>
                <a:off x="10143389" y="4367345"/>
                <a:ext cx="333267" cy="33326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 smtClean="0"/>
                  <a:t>E</a:t>
                </a:r>
                <a:endParaRPr lang="ko-KR" altLang="en-US" sz="1100" b="1" dirty="0"/>
              </a:p>
            </p:txBody>
          </p:sp>
          <p:sp>
            <p:nvSpPr>
              <p:cNvPr id="185" name="타원 184"/>
              <p:cNvSpPr/>
              <p:nvPr/>
            </p:nvSpPr>
            <p:spPr>
              <a:xfrm>
                <a:off x="9711343" y="5035270"/>
                <a:ext cx="333265" cy="33326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 smtClean="0"/>
                  <a:t>F</a:t>
                </a:r>
                <a:endParaRPr lang="ko-KR" altLang="en-US" sz="1100" b="1" dirty="0"/>
              </a:p>
            </p:txBody>
          </p:sp>
          <p:cxnSp>
            <p:nvCxnSpPr>
              <p:cNvPr id="186" name="직선 화살표 연결선 185"/>
              <p:cNvCxnSpPr>
                <a:stCxn id="184" idx="3"/>
                <a:endCxn id="185" idx="7"/>
              </p:cNvCxnSpPr>
              <p:nvPr/>
            </p:nvCxnSpPr>
            <p:spPr>
              <a:xfrm flipH="1">
                <a:off x="9995802" y="4651804"/>
                <a:ext cx="196393" cy="432272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타원 186"/>
              <p:cNvSpPr/>
              <p:nvPr/>
            </p:nvSpPr>
            <p:spPr>
              <a:xfrm>
                <a:off x="9311404" y="4367345"/>
                <a:ext cx="333265" cy="33326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 smtClean="0"/>
                  <a:t>D</a:t>
                </a:r>
                <a:endParaRPr lang="ko-KR" altLang="en-US" sz="1100" b="1" dirty="0"/>
              </a:p>
            </p:txBody>
          </p:sp>
          <p:cxnSp>
            <p:nvCxnSpPr>
              <p:cNvPr id="188" name="직선 화살표 연결선 187"/>
              <p:cNvCxnSpPr>
                <a:stCxn id="183" idx="3"/>
                <a:endCxn id="187" idx="7"/>
              </p:cNvCxnSpPr>
              <p:nvPr/>
            </p:nvCxnSpPr>
            <p:spPr>
              <a:xfrm flipH="1">
                <a:off x="9595863" y="4020694"/>
                <a:ext cx="141612" cy="39545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직선 화살표 연결선 188"/>
              <p:cNvCxnSpPr>
                <a:stCxn id="180" idx="5"/>
                <a:endCxn id="183" idx="1"/>
              </p:cNvCxnSpPr>
              <p:nvPr/>
            </p:nvCxnSpPr>
            <p:spPr>
              <a:xfrm>
                <a:off x="9518775" y="3419756"/>
                <a:ext cx="218700" cy="365284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직선 화살표 연결선 189"/>
              <p:cNvCxnSpPr>
                <a:stCxn id="183" idx="5"/>
                <a:endCxn id="184" idx="1"/>
              </p:cNvCxnSpPr>
              <p:nvPr/>
            </p:nvCxnSpPr>
            <p:spPr>
              <a:xfrm>
                <a:off x="9973130" y="4020694"/>
                <a:ext cx="219065" cy="39545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/>
                <p:cNvSpPr txBox="1"/>
                <p:nvPr/>
              </p:nvSpPr>
              <p:spPr>
                <a:xfrm>
                  <a:off x="945909" y="3000301"/>
                  <a:ext cx="1452533" cy="3475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dirty="0" smtClean="0"/>
                    <a:t>Tree sample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/>
                            </a:rPr>
                            <m:t>𝐺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/>
                            </a:rPr>
                            <m:t>𝑙</m:t>
                          </m:r>
                        </m:sup>
                      </m:sSup>
                    </m:oMath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241" name="TextBox 2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909" y="3000301"/>
                  <a:ext cx="1465851" cy="342979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2075" t="-3571" b="-2321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1" name="그룹 190"/>
          <p:cNvGrpSpPr/>
          <p:nvPr/>
        </p:nvGrpSpPr>
        <p:grpSpPr>
          <a:xfrm>
            <a:off x="2774837" y="3611113"/>
            <a:ext cx="1509131" cy="2258504"/>
            <a:chOff x="2800424" y="3000301"/>
            <a:chExt cx="1683333" cy="2519209"/>
          </a:xfrm>
        </p:grpSpPr>
        <p:grpSp>
          <p:nvGrpSpPr>
            <p:cNvPr id="192" name="그룹 191"/>
            <p:cNvGrpSpPr/>
            <p:nvPr/>
          </p:nvGrpSpPr>
          <p:grpSpPr>
            <a:xfrm>
              <a:off x="2959789" y="3430178"/>
              <a:ext cx="1473843" cy="2089332"/>
              <a:chOff x="428840" y="3130123"/>
              <a:chExt cx="1914456" cy="2713950"/>
            </a:xfrm>
          </p:grpSpPr>
          <p:cxnSp>
            <p:nvCxnSpPr>
              <p:cNvPr id="194" name="직선 화살표 연결선 193"/>
              <p:cNvCxnSpPr/>
              <p:nvPr/>
            </p:nvCxnSpPr>
            <p:spPr>
              <a:xfrm flipH="1">
                <a:off x="753807" y="3528101"/>
                <a:ext cx="209943" cy="32687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직선 화살표 연결선 194"/>
              <p:cNvCxnSpPr/>
              <p:nvPr/>
            </p:nvCxnSpPr>
            <p:spPr>
              <a:xfrm>
                <a:off x="1785938" y="4264819"/>
                <a:ext cx="210903" cy="33974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직선 화살표 연결선 195"/>
              <p:cNvCxnSpPr/>
              <p:nvPr/>
            </p:nvCxnSpPr>
            <p:spPr>
              <a:xfrm flipH="1">
                <a:off x="1801113" y="5035674"/>
                <a:ext cx="195728" cy="401599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직선 화살표 연결선 196"/>
              <p:cNvCxnSpPr/>
              <p:nvPr/>
            </p:nvCxnSpPr>
            <p:spPr>
              <a:xfrm flipH="1">
                <a:off x="1344766" y="4260319"/>
                <a:ext cx="172527" cy="364943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직선 화살표 연결선 197"/>
              <p:cNvCxnSpPr/>
              <p:nvPr/>
            </p:nvCxnSpPr>
            <p:spPr>
              <a:xfrm>
                <a:off x="1250849" y="3528101"/>
                <a:ext cx="266442" cy="325082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9" name="Picture 3" descr="C:\Users\cv\Documents\네이트온 받은 파일\campus\1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224" y="3130123"/>
                <a:ext cx="470752" cy="406561"/>
              </a:xfrm>
              <a:prstGeom prst="rect">
                <a:avLst/>
              </a:prstGeom>
              <a:noFill/>
              <a:ln w="12700">
                <a:solidFill>
                  <a:srgbClr val="00FF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0" name="Picture 9" descr="C:\Users\cv\Documents\네이트온 받은 파일\campus\63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840" y="3853183"/>
                <a:ext cx="470752" cy="406561"/>
              </a:xfrm>
              <a:prstGeom prst="rect">
                <a:avLst/>
              </a:prstGeom>
              <a:noFill/>
              <a:ln w="12700">
                <a:solidFill>
                  <a:srgbClr val="00FF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1" name="Picture 19" descr="C:\Users\cv\Documents\네이트온 받은 파일\campus\150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9865" y="3854978"/>
                <a:ext cx="470752" cy="406561"/>
              </a:xfrm>
              <a:prstGeom prst="rect">
                <a:avLst/>
              </a:prstGeom>
              <a:noFill/>
              <a:ln w="12700">
                <a:solidFill>
                  <a:srgbClr val="00FF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2" name="Picture 21" descr="C:\Users\cv\Documents\네이트온 받은 파일\campus\174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3802" y="4641305"/>
                <a:ext cx="470752" cy="406561"/>
              </a:xfrm>
              <a:prstGeom prst="rect">
                <a:avLst/>
              </a:prstGeom>
              <a:noFill/>
              <a:ln w="12700">
                <a:solidFill>
                  <a:srgbClr val="00FF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3" name="Picture 2" descr="D:\research\orderless_tracking\testBed\sequence\campus\72.jpg"/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426" t="21421" r="27738" b="60785"/>
              <a:stretch/>
            </p:blipFill>
            <p:spPr bwMode="auto">
              <a:xfrm>
                <a:off x="1860573" y="4624316"/>
                <a:ext cx="482723" cy="406800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4" name="Picture 2" descr="D:\research\orderless_tracking\testBed\sequence\campus\72.jpg"/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079" t="16668" r="26085" b="65538"/>
              <a:stretch/>
            </p:blipFill>
            <p:spPr bwMode="auto">
              <a:xfrm>
                <a:off x="1423879" y="5437273"/>
                <a:ext cx="482723" cy="406800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2800424" y="3000301"/>
                  <a:ext cx="1683333" cy="3475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dirty="0" smtClean="0"/>
                    <a:t>Tracking result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ko-KR" altLang="en-US" sz="1400" b="0" i="1" smtClean="0">
                              <a:latin typeface="Cambria Math"/>
                            </a:rPr>
                            <m:t>𝒴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/>
                            </a:rPr>
                            <m:t>𝑙</m:t>
                          </m:r>
                        </m:sup>
                      </m:sSup>
                    </m:oMath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242" name="TextBox 2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0424" y="3000301"/>
                  <a:ext cx="1699568" cy="342979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1792" t="-3571" b="-2321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5" name="모서리가 둥근 직사각형 204"/>
          <p:cNvSpPr/>
          <p:nvPr/>
        </p:nvSpPr>
        <p:spPr>
          <a:xfrm>
            <a:off x="899592" y="3550004"/>
            <a:ext cx="3406514" cy="2505398"/>
          </a:xfrm>
          <a:prstGeom prst="roundRect">
            <a:avLst>
              <a:gd name="adj" fmla="val 4436"/>
            </a:avLst>
          </a:prstGeom>
          <a:noFill/>
          <a:ln>
            <a:solidFill>
              <a:schemeClr val="bg1">
                <a:lumMod val="65000"/>
                <a:lumOff val="3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/>
              <p:cNvSpPr txBox="1"/>
              <p:nvPr/>
            </p:nvSpPr>
            <p:spPr>
              <a:xfrm>
                <a:off x="1914976" y="6228020"/>
                <a:ext cx="14992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chemeClr val="tx1">
                        <a:lumMod val="65000"/>
                      </a:schemeClr>
                    </a:solidFill>
                  </a:rPr>
                  <a:t>Iteration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chemeClr val="tx1">
                            <a:lumMod val="65000"/>
                          </a:schemeClr>
                        </a:solidFill>
                        <a:latin typeface="Cambria Math"/>
                      </a:rPr>
                      <m:t>𝒍</m:t>
                    </m:r>
                  </m:oMath>
                </a14:m>
                <a:endParaRPr lang="ko-KR" altLang="en-US" b="1" dirty="0">
                  <a:solidFill>
                    <a:schemeClr val="tx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6" name="TextBox 2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976" y="6228020"/>
                <a:ext cx="1499286" cy="369332"/>
              </a:xfrm>
              <a:prstGeom prst="rect">
                <a:avLst/>
              </a:prstGeom>
              <a:blipFill rotWithShape="1">
                <a:blip r:embed="rId14"/>
                <a:stretch>
                  <a:fillRect l="-3252" t="-8333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>
                <a:off x="5727281" y="6212536"/>
                <a:ext cx="20505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dirty="0" smtClean="0">
                    <a:solidFill>
                      <a:schemeClr val="tx1">
                        <a:lumMod val="65000"/>
                      </a:schemeClr>
                    </a:solidFill>
                  </a:rPr>
                  <a:t>Iteration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chemeClr val="tx1">
                            <a:lumMod val="65000"/>
                          </a:schemeClr>
                        </a:solidFill>
                        <a:latin typeface="Cambria Math"/>
                      </a:rPr>
                      <m:t>𝒍</m:t>
                    </m:r>
                    <m:r>
                      <a:rPr lang="en-US" altLang="ko-KR" b="1" i="1" smtClean="0">
                        <a:solidFill>
                          <a:schemeClr val="tx1">
                            <a:lumMod val="6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altLang="ko-KR" b="1" i="1" smtClean="0">
                        <a:solidFill>
                          <a:schemeClr val="tx1">
                            <a:lumMod val="65000"/>
                          </a:schemeClr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ko-KR" altLang="en-US" b="1" dirty="0">
                  <a:solidFill>
                    <a:schemeClr val="tx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281" y="6212536"/>
                <a:ext cx="2050538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" name="모서리가 둥근 직사각형 208"/>
          <p:cNvSpPr/>
          <p:nvPr/>
        </p:nvSpPr>
        <p:spPr>
          <a:xfrm>
            <a:off x="2809900" y="3551738"/>
            <a:ext cx="3609733" cy="2482960"/>
          </a:xfrm>
          <a:prstGeom prst="roundRect">
            <a:avLst>
              <a:gd name="adj" fmla="val 4436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14" name="모서리가 둥근 직사각형 213"/>
          <p:cNvSpPr/>
          <p:nvPr/>
        </p:nvSpPr>
        <p:spPr>
          <a:xfrm>
            <a:off x="2809900" y="3551738"/>
            <a:ext cx="1496206" cy="2505398"/>
          </a:xfrm>
          <a:prstGeom prst="roundRect">
            <a:avLst>
              <a:gd name="adj" fmla="val 4436"/>
            </a:avLst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15" name="모서리가 둥근 직사각형 214"/>
          <p:cNvSpPr/>
          <p:nvPr/>
        </p:nvSpPr>
        <p:spPr>
          <a:xfrm>
            <a:off x="6821662" y="3543568"/>
            <a:ext cx="1549348" cy="2482960"/>
          </a:xfrm>
          <a:prstGeom prst="roundRect">
            <a:avLst>
              <a:gd name="adj" fmla="val 4436"/>
            </a:avLst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8DB-A304-4CEB-B356-D02B37FBFB0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138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 animBg="1"/>
      <p:bldP spid="209" grpId="1" animBg="1"/>
      <p:bldP spid="214" grpId="0" animBg="1"/>
      <p:bldP spid="2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Proposing A New Tree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2195737" y="1988840"/>
                <a:ext cx="4888842" cy="509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1" i="1" smtClean="0">
                          <a:latin typeface="Cambria Math"/>
                        </a:rPr>
                        <m:t>𝑸</m:t>
                      </m:r>
                      <m:d>
                        <m:dPr>
                          <m:ctrlPr>
                            <a:rPr lang="en-US" altLang="ko-KR" sz="2400" b="1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sz="2400" b="1" i="1" smtClean="0">
                                  <a:latin typeface="Cambria Math"/>
                                </a:rPr>
                                <m:t>𝑮</m:t>
                              </m:r>
                            </m:e>
                            <m:sup>
                              <m:r>
                                <a:rPr lang="en-US" altLang="ko-KR" sz="2400" b="1" i="1" smtClean="0">
                                  <a:latin typeface="Cambria Math"/>
                                </a:rPr>
                                <m:t>𝒍</m:t>
                              </m:r>
                              <m:r>
                                <a:rPr lang="en-US" altLang="ko-KR" sz="24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ko-KR" sz="2400" b="1" i="1" smtClean="0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altLang="ko-KR" sz="2400" b="1" i="1" smtClean="0">
                              <a:latin typeface="Cambria Math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altLang="ko-KR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sz="2400" b="1" i="1" smtClean="0">
                                  <a:latin typeface="Cambria Math"/>
                                </a:rPr>
                                <m:t>𝑮</m:t>
                              </m:r>
                            </m:e>
                            <m:sup>
                              <m:r>
                                <a:rPr lang="en-US" altLang="ko-KR" sz="2400" b="1" i="1" smtClean="0">
                                  <a:latin typeface="Cambria Math"/>
                                </a:rPr>
                                <m:t>𝒍</m:t>
                              </m:r>
                            </m:sup>
                          </m:sSup>
                        </m:e>
                      </m:d>
                      <m:r>
                        <a:rPr lang="en-US" altLang="ko-KR" sz="24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ko-KR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2400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altLang="ko-KR" sz="2400" b="1" i="1" smtClean="0">
                              <a:latin typeface="Cambria Math"/>
                            </a:rPr>
                            <m:t>𝒅𝒆𝒍𝒆𝒕𝒆</m:t>
                          </m:r>
                        </m:sub>
                      </m:sSub>
                      <m:r>
                        <a:rPr lang="en-US" altLang="ko-KR" sz="2400" b="1" i="1" smtClean="0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altLang="ko-KR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2400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altLang="ko-KR" sz="2400" b="1" i="1" smtClean="0">
                              <a:latin typeface="Cambria Math"/>
                            </a:rPr>
                            <m:t>𝒂𝒅𝒅</m:t>
                          </m:r>
                        </m:sub>
                      </m:sSub>
                    </m:oMath>
                  </m:oMathPara>
                </a14:m>
                <a:endParaRPr lang="ko-KR" altLang="en-US" sz="2400" b="1" dirty="0"/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7" y="1988840"/>
                <a:ext cx="4888842" cy="5091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그룹 13"/>
          <p:cNvGrpSpPr/>
          <p:nvPr/>
        </p:nvGrpSpPr>
        <p:grpSpPr>
          <a:xfrm>
            <a:off x="1172915" y="2708920"/>
            <a:ext cx="6150097" cy="821700"/>
            <a:chOff x="395536" y="2828647"/>
            <a:chExt cx="6150097" cy="8217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직사각형 7"/>
                <p:cNvSpPr/>
                <p:nvPr/>
              </p:nvSpPr>
              <p:spPr>
                <a:xfrm>
                  <a:off x="395536" y="2828647"/>
                  <a:ext cx="5832648" cy="8217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/>
                              </a:rPr>
                              <m:t>𝑑𝑒𝑙𝑒𝑡𝑒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ko-KR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altLang="ko-KR" sz="20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altLang="ko-KR" sz="20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ko-KR" sz="2000">
                                    <a:latin typeface="Cambria Math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ko-KR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2000" i="1"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altLang="ko-KR" sz="20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altLang="ko-KR" sz="20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altLang="ko-KR" sz="20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altLang="ko-KR" sz="2000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altLang="ko-KR" sz="20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ko-KR" sz="20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d>
                                  <m:dPr>
                                    <m:ctrlPr>
                                      <a:rPr lang="en-US" altLang="ko-KR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ko-KR" sz="2000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en-US" altLang="ko-KR" sz="20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altLang="ko-KR" sz="20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en-US" altLang="ko-KR" sz="2000" i="1"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en-US" altLang="ko-KR" sz="2000" i="1">
                                    <a:latin typeface="Cambria Math"/>
                                    <a:ea typeface="Cambria Math"/>
                                  </a:rPr>
                                  <m:t>ℰ</m:t>
                                </m:r>
                              </m:sub>
                              <m:sup/>
                              <m:e>
                                <m:func>
                                  <m:funcPr>
                                    <m:ctrlPr>
                                      <a:rPr lang="en-US" altLang="ko-KR" sz="20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sz="2000">
                                        <a:latin typeface="Cambria Math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ko-KR" sz="2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2000" i="1">
                                            <a:latin typeface="Cambria Math"/>
                                          </a:rPr>
                                          <m:t>𝑑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ko-KR" sz="20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ko-KR" sz="2000" i="1">
                                                <a:latin typeface="Cambria Math"/>
                                              </a:rPr>
                                              <m:t>𝑎</m:t>
                                            </m:r>
                                            <m:r>
                                              <a:rPr lang="en-US" altLang="ko-KR" sz="2000" i="1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ko-KR" sz="2000" i="1">
                                                <a:latin typeface="Cambria Math"/>
                                              </a:rPr>
                                              <m:t>𝑏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</m:e>
                            </m:nary>
                          </m:den>
                        </m:f>
                        <m:r>
                          <a:rPr lang="en-US" altLang="ko-KR" sz="2000" i="1">
                            <a:latin typeface="Cambria Math"/>
                          </a:rPr>
                          <m:t>,  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   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8" name="직사각형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2828647"/>
                  <a:ext cx="5832648" cy="8217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직사각형 10"/>
                <p:cNvSpPr/>
                <p:nvPr/>
              </p:nvSpPr>
              <p:spPr>
                <a:xfrm>
                  <a:off x="5316770" y="2958634"/>
                  <a:ext cx="122886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20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ko-KR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ko-KR" sz="2000" i="1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altLang="ko-KR" sz="2000" i="1">
                            <a:latin typeface="Cambria Math"/>
                          </a:rPr>
                          <m:t>∈</m:t>
                        </m:r>
                        <m:r>
                          <a:rPr lang="en-US" altLang="ko-KR" sz="2000" i="1">
                            <a:latin typeface="Cambria Math"/>
                            <a:ea typeface="Cambria Math"/>
                          </a:rPr>
                          <m:t>ℰ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11" name="직사각형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6770" y="2958634"/>
                  <a:ext cx="1228863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84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그룹 2"/>
          <p:cNvGrpSpPr/>
          <p:nvPr/>
        </p:nvGrpSpPr>
        <p:grpSpPr>
          <a:xfrm>
            <a:off x="1835696" y="4150014"/>
            <a:ext cx="5839307" cy="1151194"/>
            <a:chOff x="1979712" y="4068536"/>
            <a:chExt cx="6293008" cy="1240640"/>
          </a:xfrm>
        </p:grpSpPr>
        <p:grpSp>
          <p:nvGrpSpPr>
            <p:cNvPr id="12" name="그룹 11"/>
            <p:cNvGrpSpPr/>
            <p:nvPr/>
          </p:nvGrpSpPr>
          <p:grpSpPr>
            <a:xfrm>
              <a:off x="1979712" y="4218250"/>
              <a:ext cx="840720" cy="1090926"/>
              <a:chOff x="1979712" y="4032248"/>
              <a:chExt cx="840720" cy="1090926"/>
            </a:xfrm>
          </p:grpSpPr>
          <p:pic>
            <p:nvPicPr>
              <p:cNvPr id="133" name="Picture 6" descr="C:\Users\cv\Documents\네이트온 받은 파일\campus\76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9712" y="4032248"/>
                <a:ext cx="840720" cy="7260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직사각형 4"/>
                  <p:cNvSpPr/>
                  <p:nvPr/>
                </p:nvSpPr>
                <p:spPr>
                  <a:xfrm>
                    <a:off x="2175973" y="4725146"/>
                    <a:ext cx="495947" cy="39802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5" name="직사각형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5973" y="4725146"/>
                    <a:ext cx="495947" cy="398028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그룹 12"/>
            <p:cNvGrpSpPr/>
            <p:nvPr/>
          </p:nvGrpSpPr>
          <p:grpSpPr>
            <a:xfrm>
              <a:off x="3641912" y="4214813"/>
              <a:ext cx="840720" cy="1080429"/>
              <a:chOff x="3641912" y="4028811"/>
              <a:chExt cx="840720" cy="1080429"/>
            </a:xfrm>
          </p:grpSpPr>
          <p:pic>
            <p:nvPicPr>
              <p:cNvPr id="132" name="Picture 4" descr="C:\Users\cv\Documents\네이트온 받은 파일\campus\6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1912" y="4028811"/>
                <a:ext cx="840720" cy="72607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직사각형 134"/>
                  <p:cNvSpPr/>
                  <p:nvPr/>
                </p:nvSpPr>
                <p:spPr>
                  <a:xfrm>
                    <a:off x="3826909" y="4711212"/>
                    <a:ext cx="505481" cy="39802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135" name="직사각형 1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26909" y="4711212"/>
                    <a:ext cx="505481" cy="398028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그룹 14"/>
            <p:cNvGrpSpPr/>
            <p:nvPr/>
          </p:nvGrpSpPr>
          <p:grpSpPr>
            <a:xfrm>
              <a:off x="5292080" y="4218253"/>
              <a:ext cx="840720" cy="1076985"/>
              <a:chOff x="5292080" y="4032251"/>
              <a:chExt cx="840720" cy="1076985"/>
            </a:xfrm>
          </p:grpSpPr>
          <p:pic>
            <p:nvPicPr>
              <p:cNvPr id="134" name="Picture 21" descr="C:\Users\cv\Documents\네이트온 받은 파일\campus\174.pn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080" y="4032251"/>
                <a:ext cx="840720" cy="7260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직사각형 135"/>
                  <p:cNvSpPr/>
                  <p:nvPr/>
                </p:nvSpPr>
                <p:spPr>
                  <a:xfrm>
                    <a:off x="5522499" y="4711207"/>
                    <a:ext cx="474802" cy="39802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6" name="직사각형 1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2499" y="4711207"/>
                    <a:ext cx="474802" cy="398029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왼쪽/오른쪽 화살표 22"/>
            <p:cNvSpPr/>
            <p:nvPr/>
          </p:nvSpPr>
          <p:spPr>
            <a:xfrm>
              <a:off x="2987824" y="4433835"/>
              <a:ext cx="432048" cy="288032"/>
            </a:xfrm>
            <a:prstGeom prst="left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7" name="왼쪽/오른쪽 화살표 136"/>
            <p:cNvSpPr/>
            <p:nvPr/>
          </p:nvSpPr>
          <p:spPr>
            <a:xfrm>
              <a:off x="4673193" y="4437271"/>
              <a:ext cx="432048" cy="288032"/>
            </a:xfrm>
            <a:prstGeom prst="leftRightArrow">
              <a:avLst/>
            </a:prstGeom>
            <a:solidFill>
              <a:srgbClr val="34D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34D31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직사각형 24"/>
                <p:cNvSpPr/>
                <p:nvPr/>
              </p:nvSpPr>
              <p:spPr>
                <a:xfrm>
                  <a:off x="2771800" y="4068536"/>
                  <a:ext cx="895772" cy="3648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6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altLang="ko-KR" sz="16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ko-KR" sz="16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altLang="ko-KR" sz="16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ko-KR" sz="16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altLang="ko-KR" sz="16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ko-KR" altLang="en-US" sz="16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5" name="직사각형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800" y="4068536"/>
                  <a:ext cx="895772" cy="36485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직사각형 137"/>
                <p:cNvSpPr/>
                <p:nvPr/>
              </p:nvSpPr>
              <p:spPr>
                <a:xfrm>
                  <a:off x="4427983" y="4068536"/>
                  <a:ext cx="908762" cy="3648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600" i="1" smtClean="0">
                            <a:solidFill>
                              <a:srgbClr val="34D31F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altLang="ko-KR" sz="1600" i="1" smtClean="0">
                            <a:solidFill>
                              <a:srgbClr val="34D31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ko-KR" sz="1600" b="0" i="1" smtClean="0">
                            <a:solidFill>
                              <a:srgbClr val="34D31F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altLang="ko-KR" sz="1600" b="0" i="1" smtClean="0">
                            <a:solidFill>
                              <a:srgbClr val="34D31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ko-KR" sz="1600" b="0" i="1" smtClean="0">
                            <a:solidFill>
                              <a:srgbClr val="34D31F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altLang="ko-KR" sz="1600" i="1">
                            <a:solidFill>
                              <a:srgbClr val="34D31F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ko-KR" altLang="en-US" sz="1600" dirty="0">
                    <a:solidFill>
                      <a:srgbClr val="34D31F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직사각형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7983" y="4068536"/>
                  <a:ext cx="908762" cy="36485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직사각형 138"/>
                <p:cNvSpPr/>
                <p:nvPr/>
              </p:nvSpPr>
              <p:spPr>
                <a:xfrm>
                  <a:off x="6214789" y="4352535"/>
                  <a:ext cx="2057931" cy="3980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ko-KR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altLang="ko-KR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altLang="ko-KR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ko-KR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altLang="ko-KR" b="0" i="1" smtClean="0">
                          <a:latin typeface="Cambria Math"/>
                        </a:rPr>
                        <m:t>≪</m:t>
                      </m:r>
                      <m:r>
                        <a:rPr lang="en-US" altLang="ko-KR" b="0" i="1" smtClean="0">
                          <a:solidFill>
                            <a:srgbClr val="34D31F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altLang="ko-KR" b="0" i="1" smtClean="0">
                          <a:solidFill>
                            <a:srgbClr val="34D31F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ko-KR" b="0" i="1" smtClean="0">
                          <a:solidFill>
                            <a:srgbClr val="34D31F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altLang="ko-KR" b="0" i="1" smtClean="0">
                          <a:solidFill>
                            <a:srgbClr val="34D31F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ko-KR" b="0" i="1" smtClean="0">
                          <a:solidFill>
                            <a:srgbClr val="34D31F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altLang="ko-KR" b="0" i="1" smtClean="0">
                          <a:solidFill>
                            <a:srgbClr val="34D31F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ko-KR" altLang="en-US" dirty="0" smtClean="0"/>
                    <a:t> 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139" name="직사각형 1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4789" y="4352535"/>
                  <a:ext cx="2057931" cy="39802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그룹 5"/>
          <p:cNvGrpSpPr/>
          <p:nvPr/>
        </p:nvGrpSpPr>
        <p:grpSpPr>
          <a:xfrm>
            <a:off x="819522" y="5580181"/>
            <a:ext cx="2444624" cy="1161187"/>
            <a:chOff x="819522" y="5580181"/>
            <a:chExt cx="2444624" cy="1161187"/>
          </a:xfrm>
        </p:grpSpPr>
        <p:grpSp>
          <p:nvGrpSpPr>
            <p:cNvPr id="36" name="그룹 35"/>
            <p:cNvGrpSpPr/>
            <p:nvPr/>
          </p:nvGrpSpPr>
          <p:grpSpPr>
            <a:xfrm>
              <a:off x="819522" y="5580181"/>
              <a:ext cx="2444624" cy="236670"/>
              <a:chOff x="973214" y="5595060"/>
              <a:chExt cx="2137240" cy="206912"/>
            </a:xfrm>
          </p:grpSpPr>
          <p:sp>
            <p:nvSpPr>
              <p:cNvPr id="37" name="타원 36"/>
              <p:cNvSpPr/>
              <p:nvPr/>
            </p:nvSpPr>
            <p:spPr>
              <a:xfrm rot="54910">
                <a:off x="973214" y="5595061"/>
                <a:ext cx="203660" cy="2036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A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8" name="직선 화살표 연결선 37"/>
              <p:cNvCxnSpPr>
                <a:stCxn id="37" idx="6"/>
                <a:endCxn id="39" idx="2"/>
              </p:cNvCxnSpPr>
              <p:nvPr/>
            </p:nvCxnSpPr>
            <p:spPr>
              <a:xfrm flipV="1">
                <a:off x="1176861" y="5695264"/>
                <a:ext cx="180096" cy="32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타원 38"/>
              <p:cNvSpPr/>
              <p:nvPr/>
            </p:nvSpPr>
            <p:spPr>
              <a:xfrm rot="54910">
                <a:off x="1356944" y="5595060"/>
                <a:ext cx="203660" cy="2036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B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0" name="직선 화살표 연결선 39"/>
              <p:cNvCxnSpPr>
                <a:endCxn id="41" idx="2"/>
              </p:cNvCxnSpPr>
              <p:nvPr/>
            </p:nvCxnSpPr>
            <p:spPr>
              <a:xfrm flipV="1">
                <a:off x="1565032" y="5695264"/>
                <a:ext cx="180096" cy="325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sysDot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타원 40"/>
              <p:cNvSpPr/>
              <p:nvPr/>
            </p:nvSpPr>
            <p:spPr>
              <a:xfrm rot="54910">
                <a:off x="1745115" y="5595060"/>
                <a:ext cx="203660" cy="2036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C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2" name="직선 화살표 연결선 41"/>
              <p:cNvCxnSpPr>
                <a:endCxn id="43" idx="2"/>
              </p:cNvCxnSpPr>
              <p:nvPr/>
            </p:nvCxnSpPr>
            <p:spPr>
              <a:xfrm flipV="1">
                <a:off x="1948743" y="5696890"/>
                <a:ext cx="180096" cy="32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타원 42"/>
              <p:cNvSpPr/>
              <p:nvPr/>
            </p:nvSpPr>
            <p:spPr>
              <a:xfrm rot="54910">
                <a:off x="2128826" y="5596686"/>
                <a:ext cx="203660" cy="2036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D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" name="직선 화살표 연결선 43"/>
              <p:cNvCxnSpPr>
                <a:endCxn id="45" idx="2"/>
              </p:cNvCxnSpPr>
              <p:nvPr/>
            </p:nvCxnSpPr>
            <p:spPr>
              <a:xfrm flipV="1">
                <a:off x="2336914" y="5696890"/>
                <a:ext cx="180096" cy="32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타원 44"/>
              <p:cNvSpPr/>
              <p:nvPr/>
            </p:nvSpPr>
            <p:spPr>
              <a:xfrm rot="54910">
                <a:off x="2516997" y="5596686"/>
                <a:ext cx="203660" cy="2036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E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6" name="직선 화살표 연결선 45"/>
              <p:cNvCxnSpPr>
                <a:endCxn id="47" idx="2"/>
              </p:cNvCxnSpPr>
              <p:nvPr/>
            </p:nvCxnSpPr>
            <p:spPr>
              <a:xfrm flipV="1">
                <a:off x="2726711" y="5698516"/>
                <a:ext cx="180096" cy="32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타원 46"/>
              <p:cNvSpPr/>
              <p:nvPr/>
            </p:nvSpPr>
            <p:spPr>
              <a:xfrm rot="54910">
                <a:off x="2906794" y="5598312"/>
                <a:ext cx="203660" cy="2036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F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168090" y="6372036"/>
              <a:ext cx="18197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(a) edge deletion</a:t>
              </a:r>
              <a:endParaRPr lang="ko-KR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내용 개체 틀 2"/>
          <p:cNvSpPr>
            <a:spLocks noGrp="1"/>
          </p:cNvSpPr>
          <p:nvPr>
            <p:ph idx="1"/>
          </p:nvPr>
        </p:nvSpPr>
        <p:spPr>
          <a:xfrm>
            <a:off x="395536" y="1120172"/>
            <a:ext cx="8424936" cy="5117140"/>
          </a:xfrm>
        </p:spPr>
        <p:txBody>
          <a:bodyPr/>
          <a:lstStyle/>
          <a:p>
            <a:r>
              <a:rPr lang="en-US" altLang="ko-KR" dirty="0" smtClean="0"/>
              <a:t>Single edge delete/add operation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545928" y="2750930"/>
            <a:ext cx="727112" cy="332506"/>
          </a:xfrm>
          <a:prstGeom prst="rect">
            <a:avLst/>
          </a:prstGeom>
          <a:solidFill>
            <a:srgbClr val="FF0000">
              <a:alpha val="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473155" y="3789040"/>
                <a:ext cx="4176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dirty="0" smtClean="0">
                    <a:ea typeface="Tahoma" pitchFamily="34" charset="0"/>
                    <a:cs typeface="Tahoma" pitchFamily="34" charset="0"/>
                  </a:rPr>
                  <a:t>distance between target templates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𝑑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𝑖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𝑗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altLang="ko-KR" dirty="0" smtClean="0">
                    <a:ea typeface="Tahoma" pitchFamily="34" charset="0"/>
                    <a:cs typeface="Tahoma" pitchFamily="34" charset="0"/>
                  </a:rPr>
                  <a:t> </a:t>
                </a:r>
                <a:endParaRPr lang="ko-KR" altLang="en-US" dirty="0"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155" y="3789040"/>
                <a:ext cx="4176143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1022"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8DB-A304-4CEB-B356-D02B37FBFB0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726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Proposing A New Tree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120172"/>
            <a:ext cx="8424936" cy="5117140"/>
          </a:xfrm>
        </p:spPr>
        <p:txBody>
          <a:bodyPr/>
          <a:lstStyle/>
          <a:p>
            <a:r>
              <a:rPr lang="en-US" altLang="ko-KR" dirty="0" smtClean="0"/>
              <a:t>Single </a:t>
            </a:r>
            <a:r>
              <a:rPr lang="en-US" altLang="ko-KR" dirty="0"/>
              <a:t>edge delete/add operation</a:t>
            </a:r>
            <a:endParaRPr lang="en-US" altLang="ko-KR" dirty="0" smtClean="0"/>
          </a:p>
        </p:txBody>
      </p:sp>
      <p:grpSp>
        <p:nvGrpSpPr>
          <p:cNvPr id="14" name="그룹 13"/>
          <p:cNvGrpSpPr/>
          <p:nvPr/>
        </p:nvGrpSpPr>
        <p:grpSpPr>
          <a:xfrm>
            <a:off x="1172915" y="2708920"/>
            <a:ext cx="6150097" cy="821700"/>
            <a:chOff x="395536" y="2828647"/>
            <a:chExt cx="6150097" cy="8217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직사각형 7"/>
                <p:cNvSpPr/>
                <p:nvPr/>
              </p:nvSpPr>
              <p:spPr>
                <a:xfrm>
                  <a:off x="395536" y="2828647"/>
                  <a:ext cx="5832648" cy="8217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/>
                              </a:rPr>
                              <m:t>𝑑𝑒𝑙𝑒𝑡𝑒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ko-KR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altLang="ko-KR" sz="20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altLang="ko-KR" sz="20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ko-KR" sz="2000">
                                    <a:latin typeface="Cambria Math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ko-KR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2000" i="1"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altLang="ko-KR" sz="20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altLang="ko-KR" sz="20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altLang="ko-KR" sz="20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altLang="ko-KR" sz="2000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altLang="ko-KR" sz="20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ko-KR" sz="20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d>
                                  <m:dPr>
                                    <m:ctrlPr>
                                      <a:rPr lang="en-US" altLang="ko-KR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ko-KR" sz="2000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en-US" altLang="ko-KR" sz="20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altLang="ko-KR" sz="20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en-US" altLang="ko-KR" sz="2000" i="1"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en-US" altLang="ko-KR" sz="2000" i="1">
                                    <a:latin typeface="Cambria Math"/>
                                    <a:ea typeface="Cambria Math"/>
                                  </a:rPr>
                                  <m:t>ℰ</m:t>
                                </m:r>
                              </m:sub>
                              <m:sup/>
                              <m:e>
                                <m:func>
                                  <m:funcPr>
                                    <m:ctrlPr>
                                      <a:rPr lang="en-US" altLang="ko-KR" sz="20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sz="2000">
                                        <a:latin typeface="Cambria Math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ko-KR" sz="2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2000" i="1">
                                            <a:latin typeface="Cambria Math"/>
                                          </a:rPr>
                                          <m:t>𝑑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ko-KR" sz="20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ko-KR" sz="2000" i="1">
                                                <a:latin typeface="Cambria Math"/>
                                              </a:rPr>
                                              <m:t>𝑎</m:t>
                                            </m:r>
                                            <m:r>
                                              <a:rPr lang="en-US" altLang="ko-KR" sz="2000" i="1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ko-KR" sz="2000" i="1">
                                                <a:latin typeface="Cambria Math"/>
                                              </a:rPr>
                                              <m:t>𝑏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</m:e>
                            </m:nary>
                          </m:den>
                        </m:f>
                        <m:r>
                          <a:rPr lang="en-US" altLang="ko-KR" sz="2000" i="1">
                            <a:latin typeface="Cambria Math"/>
                          </a:rPr>
                          <m:t>,  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   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8" name="직사각형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2828647"/>
                  <a:ext cx="5832648" cy="8217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직사각형 10"/>
                <p:cNvSpPr/>
                <p:nvPr/>
              </p:nvSpPr>
              <p:spPr>
                <a:xfrm>
                  <a:off x="5316770" y="2958634"/>
                  <a:ext cx="122886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20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ko-KR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ko-KR" sz="2000" i="1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altLang="ko-KR" sz="2000" i="1">
                            <a:latin typeface="Cambria Math"/>
                          </a:rPr>
                          <m:t>∈</m:t>
                        </m:r>
                        <m:r>
                          <a:rPr lang="en-US" altLang="ko-KR" sz="2000" i="1">
                            <a:latin typeface="Cambria Math"/>
                            <a:ea typeface="Cambria Math"/>
                          </a:rPr>
                          <m:t>ℰ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11" name="직사각형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6770" y="2958634"/>
                  <a:ext cx="1228863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84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그룹 15"/>
          <p:cNvGrpSpPr/>
          <p:nvPr/>
        </p:nvGrpSpPr>
        <p:grpSpPr>
          <a:xfrm>
            <a:off x="1349688" y="3660264"/>
            <a:ext cx="6053399" cy="834074"/>
            <a:chOff x="539552" y="4107086"/>
            <a:chExt cx="6053398" cy="8340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직사각형 58"/>
                <p:cNvSpPr/>
                <p:nvPr/>
              </p:nvSpPr>
              <p:spPr>
                <a:xfrm>
                  <a:off x="539552" y="4107086"/>
                  <a:ext cx="5769420" cy="83407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𝑎𝑑𝑑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ko-KR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altLang="ko-KR" sz="20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altLang="ko-KR" sz="20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ko-KR" sz="2000">
                                    <a:latin typeface="Cambria Math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ko-KR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20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ko-KR" sz="2000" i="1"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altLang="ko-KR" sz="20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altLang="ko-KR" sz="20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altLang="ko-KR" sz="20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altLang="ko-KR" sz="2000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altLang="ko-KR" sz="20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ko-KR" sz="20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d>
                                  <m:dPr>
                                    <m:ctrlPr>
                                      <a:rPr lang="en-US" altLang="ko-KR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ko-KR" sz="2000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en-US" altLang="ko-KR" sz="20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altLang="ko-KR" sz="20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en-US" altLang="ko-KR" sz="2000" i="1">
                                    <a:latin typeface="Cambria Math"/>
                                  </a:rPr>
                                  <m:t>∈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ko-KR" sz="20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sz="2000" i="1">
                                        <a:latin typeface="Cambria Math"/>
                                        <a:ea typeface="Cambria Math"/>
                                      </a:rPr>
                                      <m:t>ℰ</m:t>
                                    </m:r>
                                  </m:e>
                                </m:acc>
                              </m:sub>
                              <m:sup/>
                              <m:e>
                                <m:func>
                                  <m:funcPr>
                                    <m:ctrlPr>
                                      <a:rPr lang="en-US" altLang="ko-KR" sz="20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sz="2000">
                                        <a:latin typeface="Cambria Math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ko-KR" sz="2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2000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altLang="ko-KR" sz="2000" i="1">
                                            <a:latin typeface="Cambria Math"/>
                                          </a:rPr>
                                          <m:t>𝑑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ko-KR" sz="20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ko-KR" sz="2000" i="1">
                                                <a:latin typeface="Cambria Math"/>
                                              </a:rPr>
                                              <m:t>𝑎</m:t>
                                            </m:r>
                                            <m:r>
                                              <a:rPr lang="en-US" altLang="ko-KR" sz="2000" i="1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ko-KR" sz="2000" i="1">
                                                <a:latin typeface="Cambria Math"/>
                                              </a:rPr>
                                              <m:t>𝑏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</m:e>
                            </m:nary>
                          </m:den>
                        </m:f>
                        <m:r>
                          <a:rPr lang="en-US" altLang="ko-KR" sz="2000" i="1">
                            <a:latin typeface="Cambria Math"/>
                          </a:rPr>
                          <m:t>, </m:t>
                        </m:r>
                        <m:r>
                          <a:rPr lang="en-US" altLang="ko-KR" sz="2000" i="1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59" name="직사각형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4107086"/>
                  <a:ext cx="5769420" cy="83407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직사각형 12"/>
                <p:cNvSpPr/>
                <p:nvPr/>
              </p:nvSpPr>
              <p:spPr>
                <a:xfrm>
                  <a:off x="5364087" y="4215516"/>
                  <a:ext cx="1228863" cy="4009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20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ko-KR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ko-KR" sz="2000" i="1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altLang="ko-KR" sz="2000" i="1">
                            <a:latin typeface="Cambria Math"/>
                          </a:rPr>
                          <m:t>∈</m:t>
                        </m:r>
                        <m:acc>
                          <m:accPr>
                            <m:chr m:val="̅"/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ko-KR" sz="2000" i="1">
                                <a:latin typeface="Cambria Math"/>
                                <a:ea typeface="Cambria Math"/>
                              </a:rPr>
                              <m:t>ℰ</m:t>
                            </m:r>
                          </m:e>
                        </m:acc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13" name="직사각형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4087" y="4215516"/>
                  <a:ext cx="1228863" cy="40094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19900" b="-1515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그룹 6"/>
          <p:cNvGrpSpPr/>
          <p:nvPr/>
        </p:nvGrpSpPr>
        <p:grpSpPr>
          <a:xfrm>
            <a:off x="819522" y="5580181"/>
            <a:ext cx="2444624" cy="236670"/>
            <a:chOff x="973214" y="5595060"/>
            <a:chExt cx="2137240" cy="206912"/>
          </a:xfrm>
        </p:grpSpPr>
        <p:sp>
          <p:nvSpPr>
            <p:cNvPr id="107" name="타원 106"/>
            <p:cNvSpPr/>
            <p:nvPr/>
          </p:nvSpPr>
          <p:spPr>
            <a:xfrm rot="54910">
              <a:off x="973214" y="5595061"/>
              <a:ext cx="203660" cy="2036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</a:rPr>
                <a:t>A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08" name="직선 화살표 연결선 107"/>
            <p:cNvCxnSpPr>
              <a:stCxn id="107" idx="6"/>
              <a:endCxn id="109" idx="2"/>
            </p:cNvCxnSpPr>
            <p:nvPr/>
          </p:nvCxnSpPr>
          <p:spPr>
            <a:xfrm flipV="1">
              <a:off x="1176861" y="5695264"/>
              <a:ext cx="180096" cy="325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타원 108"/>
            <p:cNvSpPr/>
            <p:nvPr/>
          </p:nvSpPr>
          <p:spPr>
            <a:xfrm rot="54910">
              <a:off x="1356944" y="5595060"/>
              <a:ext cx="203660" cy="2036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</a:rPr>
                <a:t>B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10" name="직선 화살표 연결선 109"/>
            <p:cNvCxnSpPr>
              <a:endCxn id="111" idx="2"/>
            </p:cNvCxnSpPr>
            <p:nvPr/>
          </p:nvCxnSpPr>
          <p:spPr>
            <a:xfrm flipV="1">
              <a:off x="1565032" y="5695264"/>
              <a:ext cx="180096" cy="3253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타원 110"/>
            <p:cNvSpPr/>
            <p:nvPr/>
          </p:nvSpPr>
          <p:spPr>
            <a:xfrm rot="54910">
              <a:off x="1745115" y="5595060"/>
              <a:ext cx="203660" cy="2036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</a:rPr>
                <a:t>C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12" name="직선 화살표 연결선 111"/>
            <p:cNvCxnSpPr>
              <a:endCxn id="114" idx="2"/>
            </p:cNvCxnSpPr>
            <p:nvPr/>
          </p:nvCxnSpPr>
          <p:spPr>
            <a:xfrm flipV="1">
              <a:off x="1948743" y="5696890"/>
              <a:ext cx="180096" cy="325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타원 113"/>
            <p:cNvSpPr/>
            <p:nvPr/>
          </p:nvSpPr>
          <p:spPr>
            <a:xfrm rot="54910">
              <a:off x="2128826" y="5596686"/>
              <a:ext cx="203660" cy="2036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</a:rPr>
                <a:t>D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15" name="직선 화살표 연결선 114"/>
            <p:cNvCxnSpPr>
              <a:endCxn id="116" idx="2"/>
            </p:cNvCxnSpPr>
            <p:nvPr/>
          </p:nvCxnSpPr>
          <p:spPr>
            <a:xfrm flipV="1">
              <a:off x="2336914" y="5696890"/>
              <a:ext cx="180096" cy="325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타원 115"/>
            <p:cNvSpPr/>
            <p:nvPr/>
          </p:nvSpPr>
          <p:spPr>
            <a:xfrm rot="54910">
              <a:off x="2516997" y="5596686"/>
              <a:ext cx="203660" cy="2036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</a:rPr>
                <a:t>E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17" name="직선 화살표 연결선 116"/>
            <p:cNvCxnSpPr>
              <a:endCxn id="118" idx="2"/>
            </p:cNvCxnSpPr>
            <p:nvPr/>
          </p:nvCxnSpPr>
          <p:spPr>
            <a:xfrm flipV="1">
              <a:off x="2726711" y="5698516"/>
              <a:ext cx="180096" cy="325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타원 117"/>
            <p:cNvSpPr/>
            <p:nvPr/>
          </p:nvSpPr>
          <p:spPr>
            <a:xfrm rot="54910">
              <a:off x="2906794" y="5598312"/>
              <a:ext cx="203660" cy="2036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</a:rPr>
                <a:t>F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1168090" y="6372036"/>
            <a:ext cx="1819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(a) edge deletion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4054243" y="4939425"/>
            <a:ext cx="1940624" cy="1801943"/>
            <a:chOff x="4054243" y="4939425"/>
            <a:chExt cx="1940624" cy="1801943"/>
          </a:xfrm>
        </p:grpSpPr>
        <p:grpSp>
          <p:nvGrpSpPr>
            <p:cNvPr id="9" name="그룹 8"/>
            <p:cNvGrpSpPr/>
            <p:nvPr/>
          </p:nvGrpSpPr>
          <p:grpSpPr>
            <a:xfrm>
              <a:off x="4054243" y="4939425"/>
              <a:ext cx="1940624" cy="1334690"/>
              <a:chOff x="4174967" y="5022455"/>
              <a:chExt cx="1699175" cy="1168630"/>
            </a:xfrm>
          </p:grpSpPr>
          <p:grpSp>
            <p:nvGrpSpPr>
              <p:cNvPr id="61" name="그룹 60"/>
              <p:cNvGrpSpPr/>
              <p:nvPr/>
            </p:nvGrpSpPr>
            <p:grpSpPr>
              <a:xfrm rot="1906695">
                <a:off x="4174967" y="5601413"/>
                <a:ext cx="554995" cy="372747"/>
                <a:chOff x="7317903" y="4695561"/>
                <a:chExt cx="554995" cy="372747"/>
              </a:xfrm>
              <a:solidFill>
                <a:schemeClr val="accent5">
                  <a:lumMod val="60000"/>
                  <a:lumOff val="40000"/>
                </a:schemeClr>
              </a:solidFill>
            </p:grpSpPr>
            <p:sp>
              <p:nvSpPr>
                <p:cNvPr id="63" name="타원 62"/>
                <p:cNvSpPr/>
                <p:nvPr/>
              </p:nvSpPr>
              <p:spPr>
                <a:xfrm rot="19693305">
                  <a:off x="7317903" y="4695561"/>
                  <a:ext cx="203660" cy="20366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A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타원 63"/>
                <p:cNvSpPr/>
                <p:nvPr/>
              </p:nvSpPr>
              <p:spPr>
                <a:xfrm rot="19693305">
                  <a:off x="7669238" y="4864648"/>
                  <a:ext cx="203660" cy="20366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5" name="직선 화살표 연결선 64"/>
                <p:cNvCxnSpPr>
                  <a:stCxn id="63" idx="5"/>
                  <a:endCxn id="64" idx="1"/>
                </p:cNvCxnSpPr>
                <p:nvPr/>
              </p:nvCxnSpPr>
              <p:spPr>
                <a:xfrm rot="19693305">
                  <a:off x="7562595" y="4789557"/>
                  <a:ext cx="65611" cy="184755"/>
                </a:xfrm>
                <a:prstGeom prst="straightConnector1">
                  <a:avLst/>
                </a:prstGeom>
                <a:grpFill/>
                <a:ln w="28575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7" name="타원 66"/>
              <p:cNvSpPr/>
              <p:nvPr/>
            </p:nvSpPr>
            <p:spPr>
              <a:xfrm>
                <a:off x="4810607" y="5022455"/>
                <a:ext cx="203660" cy="20366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C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타원 68"/>
              <p:cNvSpPr/>
              <p:nvPr/>
            </p:nvSpPr>
            <p:spPr>
              <a:xfrm rot="21396721">
                <a:off x="5093087" y="5347301"/>
                <a:ext cx="203661" cy="20366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D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0" name="직선 화살표 연결선 69"/>
              <p:cNvCxnSpPr>
                <a:stCxn id="67" idx="5"/>
                <a:endCxn id="69" idx="1"/>
              </p:cNvCxnSpPr>
              <p:nvPr/>
            </p:nvCxnSpPr>
            <p:spPr>
              <a:xfrm>
                <a:off x="4984442" y="5196290"/>
                <a:ext cx="134341" cy="185217"/>
              </a:xfrm>
              <a:prstGeom prst="straightConnector1">
                <a:avLst/>
              </a:prstGeom>
              <a:solidFill>
                <a:srgbClr val="FFCC00"/>
              </a:solidFill>
              <a:ln w="28575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타원 71"/>
              <p:cNvSpPr/>
              <p:nvPr/>
            </p:nvSpPr>
            <p:spPr>
              <a:xfrm rot="21413113">
                <a:off x="5382258" y="5666691"/>
                <a:ext cx="203661" cy="20366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E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3" name="직선 화살표 연결선 72"/>
              <p:cNvCxnSpPr>
                <a:stCxn id="69" idx="5"/>
                <a:endCxn id="72" idx="1"/>
              </p:cNvCxnSpPr>
              <p:nvPr/>
            </p:nvCxnSpPr>
            <p:spPr>
              <a:xfrm>
                <a:off x="5271051" y="5516755"/>
                <a:ext cx="137226" cy="183780"/>
              </a:xfrm>
              <a:prstGeom prst="straightConnector1">
                <a:avLst/>
              </a:prstGeom>
              <a:solidFill>
                <a:srgbClr val="FFCC00"/>
              </a:solidFill>
              <a:ln w="28575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타원 74"/>
              <p:cNvSpPr/>
              <p:nvPr/>
            </p:nvSpPr>
            <p:spPr>
              <a:xfrm rot="21419928">
                <a:off x="5670482" y="5987425"/>
                <a:ext cx="203660" cy="20366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F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6" name="직선 화살표 연결선 75"/>
              <p:cNvCxnSpPr>
                <a:stCxn id="72" idx="5"/>
                <a:endCxn id="75" idx="1"/>
              </p:cNvCxnSpPr>
              <p:nvPr/>
            </p:nvCxnSpPr>
            <p:spPr>
              <a:xfrm>
                <a:off x="5559900" y="5836507"/>
                <a:ext cx="136736" cy="184612"/>
              </a:xfrm>
              <a:prstGeom prst="straightConnector1">
                <a:avLst/>
              </a:prstGeom>
              <a:solidFill>
                <a:srgbClr val="FFCC00"/>
              </a:solidFill>
              <a:ln w="28575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직선 화살표 연결선 77"/>
              <p:cNvCxnSpPr>
                <a:stCxn id="67" idx="4"/>
                <a:endCxn id="63" idx="6"/>
              </p:cNvCxnSpPr>
              <p:nvPr/>
            </p:nvCxnSpPr>
            <p:spPr>
              <a:xfrm flipH="1">
                <a:off x="4449484" y="5226115"/>
                <a:ext cx="462953" cy="397289"/>
              </a:xfrm>
              <a:prstGeom prst="straightConnector1">
                <a:avLst/>
              </a:prstGeom>
              <a:ln w="19050">
                <a:solidFill>
                  <a:schemeClr val="tx1">
                    <a:lumMod val="75000"/>
                  </a:schemeClr>
                </a:solidFill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직선 화살표 연결선 78"/>
              <p:cNvCxnSpPr>
                <a:stCxn id="72" idx="2"/>
                <a:endCxn id="63" idx="6"/>
              </p:cNvCxnSpPr>
              <p:nvPr/>
            </p:nvCxnSpPr>
            <p:spPr>
              <a:xfrm flipH="1" flipV="1">
                <a:off x="4449484" y="5623404"/>
                <a:ext cx="932924" cy="150650"/>
              </a:xfrm>
              <a:prstGeom prst="straightConnector1">
                <a:avLst/>
              </a:prstGeom>
              <a:ln w="19050">
                <a:solidFill>
                  <a:schemeClr val="tx1">
                    <a:lumMod val="75000"/>
                  </a:schemeClr>
                </a:solidFill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직선 화살표 연결선 79"/>
              <p:cNvCxnSpPr>
                <a:stCxn id="75" idx="2"/>
                <a:endCxn id="63" idx="6"/>
              </p:cNvCxnSpPr>
              <p:nvPr/>
            </p:nvCxnSpPr>
            <p:spPr>
              <a:xfrm flipH="1" flipV="1">
                <a:off x="4449484" y="5623404"/>
                <a:ext cx="1221138" cy="471183"/>
              </a:xfrm>
              <a:prstGeom prst="straightConnector1">
                <a:avLst/>
              </a:prstGeom>
              <a:ln w="19050">
                <a:solidFill>
                  <a:schemeClr val="tx1">
                    <a:lumMod val="75000"/>
                  </a:schemeClr>
                </a:solidFill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직선 화살표 연결선 80"/>
              <p:cNvCxnSpPr>
                <a:stCxn id="67" idx="4"/>
                <a:endCxn id="64" idx="0"/>
              </p:cNvCxnSpPr>
              <p:nvPr/>
            </p:nvCxnSpPr>
            <p:spPr>
              <a:xfrm flipH="1">
                <a:off x="4557275" y="5226115"/>
                <a:ext cx="355162" cy="624224"/>
              </a:xfrm>
              <a:prstGeom prst="straightConnector1">
                <a:avLst/>
              </a:prstGeom>
              <a:ln w="19050">
                <a:solidFill>
                  <a:schemeClr val="tx1">
                    <a:lumMod val="75000"/>
                  </a:schemeClr>
                </a:solidFill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직선 화살표 연결선 81"/>
              <p:cNvCxnSpPr>
                <a:stCxn id="69" idx="3"/>
                <a:endCxn id="64" idx="0"/>
              </p:cNvCxnSpPr>
              <p:nvPr/>
            </p:nvCxnSpPr>
            <p:spPr>
              <a:xfrm flipH="1">
                <a:off x="4557275" y="5525265"/>
                <a:ext cx="570018" cy="325074"/>
              </a:xfrm>
              <a:prstGeom prst="straightConnector1">
                <a:avLst/>
              </a:prstGeom>
              <a:ln w="19050">
                <a:solidFill>
                  <a:schemeClr val="tx1">
                    <a:lumMod val="75000"/>
                  </a:schemeClr>
                </a:solidFill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직선 화살표 연결선 82"/>
              <p:cNvCxnSpPr>
                <a:stCxn id="72" idx="2"/>
                <a:endCxn id="64" idx="0"/>
              </p:cNvCxnSpPr>
              <p:nvPr/>
            </p:nvCxnSpPr>
            <p:spPr>
              <a:xfrm flipH="1">
                <a:off x="4557275" y="5774054"/>
                <a:ext cx="825133" cy="76285"/>
              </a:xfrm>
              <a:prstGeom prst="straightConnector1">
                <a:avLst/>
              </a:prstGeom>
              <a:ln w="19050">
                <a:solidFill>
                  <a:schemeClr val="tx1">
                    <a:lumMod val="75000"/>
                  </a:schemeClr>
                </a:solidFill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직선 화살표 연결선 83"/>
              <p:cNvCxnSpPr>
                <a:stCxn id="75" idx="2"/>
                <a:endCxn id="64" idx="0"/>
              </p:cNvCxnSpPr>
              <p:nvPr/>
            </p:nvCxnSpPr>
            <p:spPr>
              <a:xfrm flipH="1" flipV="1">
                <a:off x="4557275" y="5850339"/>
                <a:ext cx="1113347" cy="244248"/>
              </a:xfrm>
              <a:prstGeom prst="straightConnector1">
                <a:avLst/>
              </a:prstGeom>
              <a:ln w="19050">
                <a:solidFill>
                  <a:schemeClr val="tx1">
                    <a:lumMod val="75000"/>
                  </a:schemeClr>
                </a:solidFill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직선 화살표 연결선 86"/>
              <p:cNvCxnSpPr>
                <a:stCxn id="69" idx="3"/>
                <a:endCxn id="63" idx="6"/>
              </p:cNvCxnSpPr>
              <p:nvPr/>
            </p:nvCxnSpPr>
            <p:spPr>
              <a:xfrm flipH="1">
                <a:off x="4449484" y="5525265"/>
                <a:ext cx="677809" cy="9813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TextBox 121"/>
            <p:cNvSpPr txBox="1"/>
            <p:nvPr/>
          </p:nvSpPr>
          <p:spPr>
            <a:xfrm>
              <a:off x="4074407" y="6372036"/>
              <a:ext cx="1865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(b) edge addition</a:t>
              </a:r>
              <a:endParaRPr lang="ko-KR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6604510" y="5006934"/>
            <a:ext cx="1927930" cy="1734434"/>
            <a:chOff x="6604510" y="5006934"/>
            <a:chExt cx="1927930" cy="1734434"/>
          </a:xfrm>
        </p:grpSpPr>
        <p:grpSp>
          <p:nvGrpSpPr>
            <p:cNvPr id="10" name="그룹 9"/>
            <p:cNvGrpSpPr/>
            <p:nvPr/>
          </p:nvGrpSpPr>
          <p:grpSpPr>
            <a:xfrm>
              <a:off x="6922540" y="5006934"/>
              <a:ext cx="1344303" cy="1233544"/>
              <a:chOff x="6861013" y="5084078"/>
              <a:chExt cx="1177047" cy="1080073"/>
            </a:xfrm>
          </p:grpSpPr>
          <p:sp>
            <p:nvSpPr>
              <p:cNvPr id="89" name="타원 88"/>
              <p:cNvSpPr/>
              <p:nvPr/>
            </p:nvSpPr>
            <p:spPr>
              <a:xfrm>
                <a:off x="7071020" y="5084078"/>
                <a:ext cx="203660" cy="20366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A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타원 90"/>
              <p:cNvSpPr/>
              <p:nvPr/>
            </p:nvSpPr>
            <p:spPr>
              <a:xfrm>
                <a:off x="6861013" y="5438428"/>
                <a:ext cx="203660" cy="20366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B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6" name="직선 화살표 연결선 95"/>
              <p:cNvCxnSpPr/>
              <p:nvPr/>
            </p:nvCxnSpPr>
            <p:spPr>
              <a:xfrm rot="20056503" flipH="1">
                <a:off x="6972392" y="5287289"/>
                <a:ext cx="190909" cy="15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타원 96"/>
              <p:cNvSpPr/>
              <p:nvPr/>
            </p:nvSpPr>
            <p:spPr>
              <a:xfrm>
                <a:off x="7322629" y="5406346"/>
                <a:ext cx="203661" cy="20366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D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타원 97"/>
              <p:cNvSpPr/>
              <p:nvPr/>
            </p:nvSpPr>
            <p:spPr>
              <a:xfrm>
                <a:off x="7581886" y="5682218"/>
                <a:ext cx="203661" cy="20366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E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9" name="직선 화살표 연결선 98"/>
              <p:cNvCxnSpPr>
                <a:stCxn id="97" idx="5"/>
              </p:cNvCxnSpPr>
              <p:nvPr/>
            </p:nvCxnSpPr>
            <p:spPr>
              <a:xfrm>
                <a:off x="7496465" y="5580181"/>
                <a:ext cx="132452" cy="13271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타원 99"/>
              <p:cNvSpPr/>
              <p:nvPr/>
            </p:nvSpPr>
            <p:spPr>
              <a:xfrm>
                <a:off x="7834400" y="5960491"/>
                <a:ext cx="203660" cy="20366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F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3" name="직선 화살표 연결선 102"/>
              <p:cNvCxnSpPr>
                <a:stCxn id="98" idx="5"/>
                <a:endCxn id="100" idx="1"/>
              </p:cNvCxnSpPr>
              <p:nvPr/>
            </p:nvCxnSpPr>
            <p:spPr>
              <a:xfrm>
                <a:off x="7755722" y="5856054"/>
                <a:ext cx="108503" cy="13426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타원 103"/>
              <p:cNvSpPr/>
              <p:nvPr/>
            </p:nvSpPr>
            <p:spPr>
              <a:xfrm>
                <a:off x="7083640" y="5726898"/>
                <a:ext cx="203660" cy="20366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C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5" name="직선 화살표 연결선 104"/>
              <p:cNvCxnSpPr/>
              <p:nvPr/>
            </p:nvCxnSpPr>
            <p:spPr>
              <a:xfrm rot="20056503" flipH="1">
                <a:off x="7214330" y="5599380"/>
                <a:ext cx="164839" cy="13169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직선 화살표 연결선 105"/>
              <p:cNvCxnSpPr>
                <a:stCxn id="89" idx="5"/>
              </p:cNvCxnSpPr>
              <p:nvPr/>
            </p:nvCxnSpPr>
            <p:spPr>
              <a:xfrm>
                <a:off x="7244855" y="5257913"/>
                <a:ext cx="126757" cy="17441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" name="TextBox 122"/>
            <p:cNvSpPr txBox="1"/>
            <p:nvPr/>
          </p:nvSpPr>
          <p:spPr>
            <a:xfrm>
              <a:off x="6604510" y="6372036"/>
              <a:ext cx="19279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(c) edge reversing</a:t>
              </a:r>
              <a:endParaRPr lang="ko-KR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4" name="오른쪽 화살표 123"/>
          <p:cNvSpPr/>
          <p:nvPr/>
        </p:nvSpPr>
        <p:spPr>
          <a:xfrm>
            <a:off x="3491880" y="5497486"/>
            <a:ext cx="333226" cy="451176"/>
          </a:xfrm>
          <a:prstGeom prst="rightArrow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25" name="오른쪽 화살표 124"/>
          <p:cNvSpPr/>
          <p:nvPr/>
        </p:nvSpPr>
        <p:spPr>
          <a:xfrm>
            <a:off x="6182990" y="5471303"/>
            <a:ext cx="333226" cy="451176"/>
          </a:xfrm>
          <a:prstGeom prst="rightArrow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직사각형 84"/>
              <p:cNvSpPr/>
              <p:nvPr/>
            </p:nvSpPr>
            <p:spPr>
              <a:xfrm>
                <a:off x="2195737" y="1988840"/>
                <a:ext cx="4888842" cy="509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1" i="1" smtClean="0">
                          <a:latin typeface="Cambria Math"/>
                        </a:rPr>
                        <m:t>𝑸</m:t>
                      </m:r>
                      <m:d>
                        <m:dPr>
                          <m:ctrlPr>
                            <a:rPr lang="en-US" altLang="ko-KR" sz="2400" b="1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sz="2400" b="1" i="1" smtClean="0">
                                  <a:latin typeface="Cambria Math"/>
                                </a:rPr>
                                <m:t>𝑮</m:t>
                              </m:r>
                            </m:e>
                            <m:sup>
                              <m:r>
                                <a:rPr lang="en-US" altLang="ko-KR" sz="2400" b="1" i="1" smtClean="0">
                                  <a:latin typeface="Cambria Math"/>
                                </a:rPr>
                                <m:t>𝒍</m:t>
                              </m:r>
                              <m:r>
                                <a:rPr lang="en-US" altLang="ko-KR" sz="24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ko-KR" sz="2400" b="1" i="1" smtClean="0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altLang="ko-KR" sz="2400" b="1" i="1" smtClean="0">
                              <a:latin typeface="Cambria Math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altLang="ko-KR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sz="2400" b="1" i="1" smtClean="0">
                                  <a:latin typeface="Cambria Math"/>
                                </a:rPr>
                                <m:t>𝑮</m:t>
                              </m:r>
                            </m:e>
                            <m:sup>
                              <m:r>
                                <a:rPr lang="en-US" altLang="ko-KR" sz="2400" b="1" i="1" smtClean="0">
                                  <a:latin typeface="Cambria Math"/>
                                </a:rPr>
                                <m:t>𝒍</m:t>
                              </m:r>
                            </m:sup>
                          </m:sSup>
                        </m:e>
                      </m:d>
                      <m:r>
                        <a:rPr lang="en-US" altLang="ko-KR" sz="24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ko-KR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2400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altLang="ko-KR" sz="2400" b="1" i="1" smtClean="0">
                              <a:latin typeface="Cambria Math"/>
                            </a:rPr>
                            <m:t>𝒅𝒆𝒍𝒆𝒕𝒆</m:t>
                          </m:r>
                        </m:sub>
                      </m:sSub>
                      <m:r>
                        <a:rPr lang="en-US" altLang="ko-KR" sz="2400" b="1" i="1" smtClean="0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altLang="ko-KR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2400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altLang="ko-KR" sz="2400" b="1" i="1" smtClean="0">
                              <a:latin typeface="Cambria Math"/>
                            </a:rPr>
                            <m:t>𝒂𝒅𝒅</m:t>
                          </m:r>
                        </m:sub>
                      </m:sSub>
                    </m:oMath>
                  </m:oMathPara>
                </a14:m>
                <a:endParaRPr lang="ko-KR" altLang="en-US" sz="2400" b="1" dirty="0"/>
              </a:p>
            </p:txBody>
          </p:sp>
        </mc:Choice>
        <mc:Fallback xmlns="">
          <p:sp>
            <p:nvSpPr>
              <p:cNvPr id="85" name="직사각형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7" y="1988840"/>
                <a:ext cx="4888842" cy="5091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8DB-A304-4CEB-B356-D02B37FBFB0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108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그룹 48"/>
          <p:cNvGrpSpPr/>
          <p:nvPr/>
        </p:nvGrpSpPr>
        <p:grpSpPr>
          <a:xfrm>
            <a:off x="2195736" y="3434276"/>
            <a:ext cx="2479158" cy="3235084"/>
            <a:chOff x="283773" y="3531550"/>
            <a:chExt cx="2479158" cy="3235084"/>
          </a:xfrm>
        </p:grpSpPr>
        <p:sp>
          <p:nvSpPr>
            <p:cNvPr id="50" name="직사각형 49"/>
            <p:cNvSpPr/>
            <p:nvPr/>
          </p:nvSpPr>
          <p:spPr>
            <a:xfrm>
              <a:off x="283773" y="3531550"/>
              <a:ext cx="2479158" cy="3235084"/>
            </a:xfrm>
            <a:prstGeom prst="rect">
              <a:avLst/>
            </a:prstGeom>
            <a:solidFill>
              <a:srgbClr val="31011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직사각형 59"/>
                <p:cNvSpPr/>
                <p:nvPr/>
              </p:nvSpPr>
              <p:spPr>
                <a:xfrm>
                  <a:off x="328958" y="3531551"/>
                  <a:ext cx="846642" cy="4755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24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altLang="ko-KR" sz="2400" b="1" i="1" smtClean="0">
                                <a:latin typeface="Cambria Math"/>
                              </a:rPr>
                              <m:t>𝒍</m:t>
                            </m:r>
                            <m:r>
                              <a:rPr lang="en-US" altLang="ko-KR" sz="2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ko-KR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60" name="직사각형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958" y="3531551"/>
                  <a:ext cx="846642" cy="47557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0" name="Freeform 17"/>
          <p:cNvSpPr>
            <a:spLocks noChangeAspect="1"/>
          </p:cNvSpPr>
          <p:nvPr/>
        </p:nvSpPr>
        <p:spPr bwMode="auto">
          <a:xfrm rot="1562059" flipH="1">
            <a:off x="4236596" y="5655262"/>
            <a:ext cx="1446151" cy="221679"/>
          </a:xfrm>
          <a:custGeom>
            <a:avLst/>
            <a:gdLst>
              <a:gd name="T0" fmla="*/ 1388 w 1461"/>
              <a:gd name="T1" fmla="*/ 465 h 505"/>
              <a:gd name="T2" fmla="*/ 1347 w 1461"/>
              <a:gd name="T3" fmla="*/ 432 h 505"/>
              <a:gd name="T4" fmla="*/ 706 w 1461"/>
              <a:gd name="T5" fmla="*/ 27 h 505"/>
              <a:gd name="T6" fmla="*/ 0 w 1461"/>
              <a:gd name="T7" fmla="*/ 270 h 505"/>
              <a:gd name="T8" fmla="*/ 0 60000 65536"/>
              <a:gd name="T9" fmla="*/ 0 60000 65536"/>
              <a:gd name="T10" fmla="*/ 0 60000 65536"/>
              <a:gd name="T11" fmla="*/ 0 60000 65536"/>
              <a:gd name="T12" fmla="*/ 0 w 1461"/>
              <a:gd name="T13" fmla="*/ 0 h 505"/>
              <a:gd name="T14" fmla="*/ 1461 w 1461"/>
              <a:gd name="T15" fmla="*/ 505 h 5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61" h="505">
                <a:moveTo>
                  <a:pt x="1388" y="465"/>
                </a:moveTo>
                <a:cubicBezTo>
                  <a:pt x="1424" y="485"/>
                  <a:pt x="1461" y="505"/>
                  <a:pt x="1347" y="432"/>
                </a:cubicBezTo>
                <a:cubicBezTo>
                  <a:pt x="1233" y="359"/>
                  <a:pt x="930" y="54"/>
                  <a:pt x="706" y="27"/>
                </a:cubicBezTo>
                <a:cubicBezTo>
                  <a:pt x="482" y="0"/>
                  <a:pt x="116" y="229"/>
                  <a:pt x="0" y="270"/>
                </a:cubicBezTo>
              </a:path>
            </a:pathLst>
          </a:custGeom>
          <a:noFill/>
          <a:ln w="28575" cap="flat" cmpd="sng">
            <a:solidFill>
              <a:srgbClr val="FF00FF">
                <a:alpha val="72000"/>
              </a:srgbClr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" name="Freeform 17"/>
          <p:cNvSpPr>
            <a:spLocks noChangeAspect="1"/>
          </p:cNvSpPr>
          <p:nvPr/>
        </p:nvSpPr>
        <p:spPr bwMode="auto">
          <a:xfrm flipH="1" flipV="1">
            <a:off x="4071796" y="6376536"/>
            <a:ext cx="1527732" cy="233516"/>
          </a:xfrm>
          <a:custGeom>
            <a:avLst/>
            <a:gdLst>
              <a:gd name="T0" fmla="*/ 1388 w 1461"/>
              <a:gd name="T1" fmla="*/ 465 h 505"/>
              <a:gd name="T2" fmla="*/ 1347 w 1461"/>
              <a:gd name="T3" fmla="*/ 432 h 505"/>
              <a:gd name="T4" fmla="*/ 706 w 1461"/>
              <a:gd name="T5" fmla="*/ 27 h 505"/>
              <a:gd name="T6" fmla="*/ 0 w 1461"/>
              <a:gd name="T7" fmla="*/ 270 h 505"/>
              <a:gd name="T8" fmla="*/ 0 60000 65536"/>
              <a:gd name="T9" fmla="*/ 0 60000 65536"/>
              <a:gd name="T10" fmla="*/ 0 60000 65536"/>
              <a:gd name="T11" fmla="*/ 0 60000 65536"/>
              <a:gd name="T12" fmla="*/ 0 w 1461"/>
              <a:gd name="T13" fmla="*/ 0 h 505"/>
              <a:gd name="T14" fmla="*/ 1461 w 1461"/>
              <a:gd name="T15" fmla="*/ 505 h 5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61" h="505">
                <a:moveTo>
                  <a:pt x="1388" y="465"/>
                </a:moveTo>
                <a:cubicBezTo>
                  <a:pt x="1424" y="485"/>
                  <a:pt x="1461" y="505"/>
                  <a:pt x="1347" y="432"/>
                </a:cubicBezTo>
                <a:cubicBezTo>
                  <a:pt x="1233" y="359"/>
                  <a:pt x="930" y="54"/>
                  <a:pt x="706" y="27"/>
                </a:cubicBezTo>
                <a:cubicBezTo>
                  <a:pt x="482" y="0"/>
                  <a:pt x="116" y="229"/>
                  <a:pt x="0" y="270"/>
                </a:cubicBezTo>
              </a:path>
            </a:pathLst>
          </a:custGeom>
          <a:noFill/>
          <a:ln w="28575" cap="flat" cmpd="sng">
            <a:solidFill>
              <a:srgbClr val="FF00FF">
                <a:alpha val="72000"/>
              </a:srgbClr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2" name="Freeform 17"/>
          <p:cNvSpPr>
            <a:spLocks noChangeAspect="1"/>
          </p:cNvSpPr>
          <p:nvPr/>
        </p:nvSpPr>
        <p:spPr bwMode="auto">
          <a:xfrm rot="476797" flipH="1" flipV="1">
            <a:off x="2843806" y="6128256"/>
            <a:ext cx="2808314" cy="670402"/>
          </a:xfrm>
          <a:custGeom>
            <a:avLst/>
            <a:gdLst>
              <a:gd name="T0" fmla="*/ 1388 w 1461"/>
              <a:gd name="T1" fmla="*/ 465 h 505"/>
              <a:gd name="T2" fmla="*/ 1347 w 1461"/>
              <a:gd name="T3" fmla="*/ 432 h 505"/>
              <a:gd name="T4" fmla="*/ 706 w 1461"/>
              <a:gd name="T5" fmla="*/ 27 h 505"/>
              <a:gd name="T6" fmla="*/ 0 w 1461"/>
              <a:gd name="T7" fmla="*/ 270 h 505"/>
              <a:gd name="T8" fmla="*/ 0 60000 65536"/>
              <a:gd name="T9" fmla="*/ 0 60000 65536"/>
              <a:gd name="T10" fmla="*/ 0 60000 65536"/>
              <a:gd name="T11" fmla="*/ 0 60000 65536"/>
              <a:gd name="T12" fmla="*/ 0 w 1461"/>
              <a:gd name="T13" fmla="*/ 0 h 505"/>
              <a:gd name="T14" fmla="*/ 1461 w 1461"/>
              <a:gd name="T15" fmla="*/ 505 h 5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61" h="505">
                <a:moveTo>
                  <a:pt x="1388" y="465"/>
                </a:moveTo>
                <a:cubicBezTo>
                  <a:pt x="1424" y="485"/>
                  <a:pt x="1461" y="505"/>
                  <a:pt x="1347" y="432"/>
                </a:cubicBezTo>
                <a:cubicBezTo>
                  <a:pt x="1233" y="359"/>
                  <a:pt x="930" y="54"/>
                  <a:pt x="706" y="27"/>
                </a:cubicBezTo>
                <a:cubicBezTo>
                  <a:pt x="482" y="0"/>
                  <a:pt x="116" y="229"/>
                  <a:pt x="0" y="270"/>
                </a:cubicBezTo>
              </a:path>
            </a:pathLst>
          </a:custGeom>
          <a:noFill/>
          <a:ln w="28575" cap="flat" cmpd="sng">
            <a:solidFill>
              <a:srgbClr val="FF00FF">
                <a:alpha val="72000"/>
              </a:srgbClr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102" name="그룹 101"/>
          <p:cNvGrpSpPr/>
          <p:nvPr/>
        </p:nvGrpSpPr>
        <p:grpSpPr>
          <a:xfrm>
            <a:off x="2306576" y="3909856"/>
            <a:ext cx="2234141" cy="2435393"/>
            <a:chOff x="-1836711" y="4162449"/>
            <a:chExt cx="2234141" cy="2435393"/>
          </a:xfrm>
        </p:grpSpPr>
        <p:grpSp>
          <p:nvGrpSpPr>
            <p:cNvPr id="103" name="그룹 102"/>
            <p:cNvGrpSpPr/>
            <p:nvPr/>
          </p:nvGrpSpPr>
          <p:grpSpPr>
            <a:xfrm>
              <a:off x="-1836711" y="4162449"/>
              <a:ext cx="2234141" cy="2435393"/>
              <a:chOff x="634413" y="4809680"/>
              <a:chExt cx="1825782" cy="1990249"/>
            </a:xfrm>
          </p:grpSpPr>
          <p:pic>
            <p:nvPicPr>
              <p:cNvPr id="110" name="Picture 3" descr="C:\Users\cv\Documents\네이트온 받은 파일\campus\1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4413" y="4809680"/>
                <a:ext cx="358797" cy="309871"/>
              </a:xfrm>
              <a:prstGeom prst="rect">
                <a:avLst/>
              </a:prstGeom>
              <a:noFill/>
              <a:ln w="12700">
                <a:solidFill>
                  <a:srgbClr val="00FF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5" descr="C:\Users\cv\Documents\네이트온 받은 파일\campus\17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6662" y="5378172"/>
                <a:ext cx="358798" cy="309871"/>
              </a:xfrm>
              <a:prstGeom prst="rect">
                <a:avLst/>
              </a:prstGeom>
              <a:noFill/>
              <a:ln w="12700">
                <a:solidFill>
                  <a:srgbClr val="00FF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" name="그림 113"/>
              <p:cNvPicPr>
                <a:picLocks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075" t="37800" r="57475" b="49600"/>
              <a:stretch/>
            </p:blipFill>
            <p:spPr>
              <a:xfrm>
                <a:off x="1476930" y="6490058"/>
                <a:ext cx="342334" cy="309871"/>
              </a:xfrm>
              <a:prstGeom prst="rect">
                <a:avLst/>
              </a:prstGeom>
              <a:ln w="12700">
                <a:solidFill>
                  <a:srgbClr val="FF0000"/>
                </a:solidFill>
              </a:ln>
            </p:spPr>
          </p:pic>
          <p:pic>
            <p:nvPicPr>
              <p:cNvPr id="115" name="그림 114"/>
              <p:cNvPicPr>
                <a:picLocks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56" t="40263" r="57994" b="47137"/>
              <a:stretch/>
            </p:blipFill>
            <p:spPr>
              <a:xfrm>
                <a:off x="1609015" y="5923883"/>
                <a:ext cx="342334" cy="309871"/>
              </a:xfrm>
              <a:prstGeom prst="rect">
                <a:avLst/>
              </a:prstGeom>
              <a:ln w="12700">
                <a:solidFill>
                  <a:srgbClr val="FF0000"/>
                </a:solidFill>
              </a:ln>
            </p:spPr>
          </p:pic>
          <p:pic>
            <p:nvPicPr>
              <p:cNvPr id="158" name="그림 157"/>
              <p:cNvPicPr>
                <a:picLocks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184" t="42421" r="56366" b="44979"/>
              <a:stretch/>
            </p:blipFill>
            <p:spPr>
              <a:xfrm>
                <a:off x="2117861" y="6490058"/>
                <a:ext cx="342334" cy="309871"/>
              </a:xfrm>
              <a:prstGeom prst="rect">
                <a:avLst/>
              </a:prstGeom>
              <a:ln w="12700">
                <a:solidFill>
                  <a:srgbClr val="FF0000"/>
                </a:solidFill>
              </a:ln>
            </p:spPr>
          </p:pic>
          <p:pic>
            <p:nvPicPr>
              <p:cNvPr id="160" name="그림 159"/>
              <p:cNvPicPr>
                <a:picLocks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56" t="40263" r="57994" b="47137"/>
              <a:stretch/>
            </p:blipFill>
            <p:spPr>
              <a:xfrm>
                <a:off x="990218" y="5920849"/>
                <a:ext cx="342334" cy="309871"/>
              </a:xfrm>
              <a:prstGeom prst="rect">
                <a:avLst/>
              </a:prstGeom>
              <a:ln w="12700">
                <a:solidFill>
                  <a:srgbClr val="FF0000"/>
                </a:solidFill>
              </a:ln>
            </p:spPr>
          </p:pic>
        </p:grpSp>
        <p:cxnSp>
          <p:nvCxnSpPr>
            <p:cNvPr id="104" name="직선 화살표 연결선 103"/>
            <p:cNvCxnSpPr/>
            <p:nvPr/>
          </p:nvCxnSpPr>
          <p:spPr>
            <a:xfrm>
              <a:off x="-836047" y="5244823"/>
              <a:ext cx="203007" cy="29045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직선 화살표 연결선 104"/>
            <p:cNvCxnSpPr/>
            <p:nvPr/>
          </p:nvCxnSpPr>
          <p:spPr>
            <a:xfrm>
              <a:off x="-1404664" y="4550648"/>
              <a:ext cx="198934" cy="28191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직선 화살표 연결선 105"/>
            <p:cNvCxnSpPr/>
            <p:nvPr/>
          </p:nvCxnSpPr>
          <p:spPr>
            <a:xfrm>
              <a:off x="-258174" y="5910141"/>
              <a:ext cx="246902" cy="31189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직선 화살표 연결선 106"/>
            <p:cNvCxnSpPr/>
            <p:nvPr/>
          </p:nvCxnSpPr>
          <p:spPr>
            <a:xfrm flipH="1">
              <a:off x="-386853" y="6378597"/>
              <a:ext cx="352234" cy="32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직선 화살표 연결선 108"/>
            <p:cNvCxnSpPr/>
            <p:nvPr/>
          </p:nvCxnSpPr>
          <p:spPr>
            <a:xfrm flipH="1" flipV="1">
              <a:off x="-989380" y="5922296"/>
              <a:ext cx="219441" cy="29264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824536"/>
          </a:xfrm>
        </p:spPr>
        <p:txBody>
          <a:bodyPr/>
          <a:lstStyle/>
          <a:p>
            <a:r>
              <a:rPr lang="en-US" altLang="ko-KR" dirty="0" smtClean="0"/>
              <a:t>Accept a new tree structure</a:t>
            </a:r>
          </a:p>
          <a:p>
            <a:pPr lvl="1"/>
            <a:r>
              <a:rPr lang="en-US" altLang="ko-KR" dirty="0" smtClean="0"/>
              <a:t>by measuring quality of the tree for tracking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Validating A New Tree</a:t>
            </a:r>
            <a:endParaRPr lang="ko-KR" altLang="en-US" dirty="0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8DB-A304-4CEB-B356-D02B37FBFB0E}" type="slidenum">
              <a:rPr lang="ko-KR" altLang="en-US" smtClean="0"/>
              <a:t>14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/>
              <p:cNvSpPr/>
              <p:nvPr/>
            </p:nvSpPr>
            <p:spPr>
              <a:xfrm>
                <a:off x="1475656" y="2348879"/>
                <a:ext cx="2206438" cy="4755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altLang="ko-KR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240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altLang="ko-KR" sz="2400" i="1">
                              <a:latin typeface="Cambria Math"/>
                            </a:rPr>
                            <m:t>𝑝</m:t>
                          </m:r>
                          <m:r>
                            <a:rPr lang="en-US" altLang="ko-KR" sz="2400" i="1">
                              <a:latin typeface="Cambria Math"/>
                            </a:rPr>
                            <m:t>(</m:t>
                          </m:r>
                        </m:e>
                      </m:func>
                      <m:sSup>
                        <m:sSupPr>
                          <m:ctrlPr>
                            <a:rPr lang="en-US" altLang="ko-KR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ko-KR" altLang="en-US" sz="2400" i="1">
                              <a:latin typeface="Cambria Math"/>
                            </a:rPr>
                            <m:t>𝒴</m:t>
                          </m:r>
                        </m:e>
                        <m:sup>
                          <m:r>
                            <a:rPr lang="en-US" altLang="ko-KR" sz="2400" b="1" i="1">
                              <a:latin typeface="Cambria Math"/>
                            </a:rPr>
                            <m:t>𝒍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/>
                        </a:rPr>
                        <m:t>|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/>
                            </a:rPr>
                            <m:t>𝐺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/>
                            </a:rPr>
                            <m:t>𝑙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3" name="직사각형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348879"/>
                <a:ext cx="2206438" cy="475579"/>
              </a:xfrm>
              <a:prstGeom prst="rect">
                <a:avLst/>
              </a:prstGeom>
              <a:blipFill rotWithShape="0">
                <a:blip r:embed="rId7"/>
                <a:stretch>
                  <a:fillRect r="-829" b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TextBox 115"/>
          <p:cNvSpPr txBox="1"/>
          <p:nvPr/>
        </p:nvSpPr>
        <p:spPr>
          <a:xfrm>
            <a:off x="2795757" y="4132422"/>
            <a:ext cx="386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FFFF00"/>
                </a:solidFill>
              </a:rPr>
              <a:t>15</a:t>
            </a:r>
            <a:endParaRPr lang="ko-KR" altLang="en-US" sz="1600" b="1" dirty="0">
              <a:solidFill>
                <a:srgbClr val="FFFF0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799469" y="3942694"/>
            <a:ext cx="386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00FFFF"/>
                </a:solidFill>
              </a:rPr>
              <a:t>15</a:t>
            </a:r>
            <a:endParaRPr lang="ko-KR" altLang="en-US" sz="1600" b="1" dirty="0">
              <a:solidFill>
                <a:srgbClr val="00FFFF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404751" y="4857760"/>
            <a:ext cx="394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FFFF00"/>
                </a:solidFill>
              </a:rPr>
              <a:t>45</a:t>
            </a:r>
            <a:endParaRPr lang="ko-KR" altLang="en-US" sz="1600" b="1" dirty="0">
              <a:solidFill>
                <a:srgbClr val="FFFF0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408464" y="4668033"/>
            <a:ext cx="394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00FFFF"/>
                </a:solidFill>
              </a:rPr>
              <a:t>45</a:t>
            </a:r>
            <a:endParaRPr lang="ko-KR" altLang="en-US" sz="1600" b="1" dirty="0">
              <a:solidFill>
                <a:srgbClr val="00FFFF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943415" y="5441444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FFFF00"/>
                </a:solidFill>
              </a:rPr>
              <a:t>5</a:t>
            </a:r>
            <a:endParaRPr lang="ko-KR" altLang="en-US" sz="1600" b="1" dirty="0">
              <a:solidFill>
                <a:srgbClr val="FFFF0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929063" y="5251717"/>
            <a:ext cx="394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00FFFF"/>
                </a:solidFill>
              </a:rPr>
              <a:t>45</a:t>
            </a:r>
            <a:endParaRPr lang="ko-KR" altLang="en-US" sz="1600" b="1" dirty="0">
              <a:solidFill>
                <a:srgbClr val="00FFFF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761382" y="6271498"/>
            <a:ext cx="397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FFFF00"/>
                </a:solidFill>
              </a:rPr>
              <a:t>11</a:t>
            </a:r>
            <a:endParaRPr lang="ko-KR" altLang="en-US" sz="1600" b="1" dirty="0">
              <a:solidFill>
                <a:srgbClr val="FFFF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767889" y="6093296"/>
            <a:ext cx="394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00FFFF"/>
                </a:solidFill>
              </a:rPr>
              <a:t>45</a:t>
            </a:r>
            <a:endParaRPr lang="ko-KR" altLang="en-US" sz="1600" b="1" dirty="0">
              <a:solidFill>
                <a:srgbClr val="00FFFF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938897" y="5785452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FFFF00"/>
                </a:solidFill>
              </a:rPr>
              <a:t>5</a:t>
            </a:r>
            <a:endParaRPr lang="ko-KR" altLang="en-US" sz="1600" b="1" dirty="0">
              <a:solidFill>
                <a:srgbClr val="FFFF0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2829051" y="5595724"/>
            <a:ext cx="394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00FFFF"/>
                </a:solidFill>
              </a:rPr>
              <a:t>45</a:t>
            </a:r>
            <a:endParaRPr lang="ko-KR" altLang="en-US" sz="1600" b="1" dirty="0">
              <a:solidFill>
                <a:srgbClr val="00FFFF"/>
              </a:solidFill>
            </a:endParaRPr>
          </a:p>
        </p:txBody>
      </p:sp>
      <p:grpSp>
        <p:nvGrpSpPr>
          <p:cNvPr id="138" name="그룹 137"/>
          <p:cNvGrpSpPr/>
          <p:nvPr/>
        </p:nvGrpSpPr>
        <p:grpSpPr>
          <a:xfrm>
            <a:off x="4788024" y="3789040"/>
            <a:ext cx="3269146" cy="934431"/>
            <a:chOff x="5536627" y="3531550"/>
            <a:chExt cx="3269146" cy="9344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직사각형 138"/>
                <p:cNvSpPr/>
                <p:nvPr/>
              </p:nvSpPr>
              <p:spPr>
                <a:xfrm>
                  <a:off x="5536627" y="3531550"/>
                  <a:ext cx="1623008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2000" dirty="0" smtClean="0">
                      <a:solidFill>
                        <a:srgbClr val="FFFF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tracking cost</a:t>
                  </a:r>
                  <a:endParaRPr lang="en-US" altLang="ko-KR" sz="2000" dirty="0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altLang="ko-KR" sz="20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ko-KR" sz="20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altLang="ko-KR" sz="20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ko-KR" sz="20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altLang="ko-KR" sz="2000" b="0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altLang="ko-KR" sz="2000" dirty="0" smtClean="0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8" name="직사각형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6627" y="3531550"/>
                  <a:ext cx="1623008" cy="707886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3759" t="-4310" r="-3383" b="-1034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0" name="그룹 139"/>
            <p:cNvGrpSpPr/>
            <p:nvPr/>
          </p:nvGrpSpPr>
          <p:grpSpPr>
            <a:xfrm>
              <a:off x="7227561" y="3648343"/>
              <a:ext cx="531440" cy="807332"/>
              <a:chOff x="3707904" y="4149080"/>
              <a:chExt cx="599440" cy="910633"/>
            </a:xfrm>
          </p:grpSpPr>
          <p:pic>
            <p:nvPicPr>
              <p:cNvPr id="145" name="Picture 6" descr="C:\Users\cv\Documents\네이트온 받은 파일\campus\76.png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7904" y="4149080"/>
                <a:ext cx="599440" cy="5176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6" name="직사각형 145"/>
                  <p:cNvSpPr/>
                  <p:nvPr/>
                </p:nvSpPr>
                <p:spPr>
                  <a:xfrm>
                    <a:off x="3780556" y="4643124"/>
                    <a:ext cx="483489" cy="41658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1" name="직사각형 9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80556" y="4643124"/>
                    <a:ext cx="483489" cy="416589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1" name="왼쪽/오른쪽 화살표 140"/>
            <p:cNvSpPr/>
            <p:nvPr/>
          </p:nvSpPr>
          <p:spPr>
            <a:xfrm>
              <a:off x="7873622" y="3732040"/>
              <a:ext cx="273108" cy="182072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2" name="그룹 141"/>
            <p:cNvGrpSpPr/>
            <p:nvPr/>
          </p:nvGrpSpPr>
          <p:grpSpPr>
            <a:xfrm>
              <a:off x="8274331" y="3642972"/>
              <a:ext cx="531442" cy="823009"/>
              <a:chOff x="4788024" y="4149080"/>
              <a:chExt cx="599440" cy="928314"/>
            </a:xfrm>
          </p:grpSpPr>
          <p:pic>
            <p:nvPicPr>
              <p:cNvPr id="143" name="Picture 4" descr="C:\Users\cv\Documents\네이트온 받은 파일\campus\6.png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8024" y="4149080"/>
                <a:ext cx="599440" cy="5176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" name="직사각형 143"/>
                  <p:cNvSpPr/>
                  <p:nvPr/>
                </p:nvSpPr>
                <p:spPr>
                  <a:xfrm>
                    <a:off x="4841570" y="4635636"/>
                    <a:ext cx="490214" cy="44175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5" name="직사각형 9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41570" y="4635636"/>
                    <a:ext cx="490214" cy="441758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 b="-7692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직사각형 146"/>
              <p:cNvSpPr/>
              <p:nvPr/>
            </p:nvSpPr>
            <p:spPr>
              <a:xfrm>
                <a:off x="4830838" y="4872763"/>
                <a:ext cx="2872902" cy="737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r>
                  <a:rPr lang="en-US" altLang="ko-KR" sz="2000" dirty="0" smtClean="0">
                    <a:solidFill>
                      <a:srgbClr val="00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Accumulated cost </a:t>
                </a:r>
                <a:br>
                  <a:rPr lang="en-US" altLang="ko-KR" sz="2000" dirty="0" smtClean="0">
                    <a:solidFill>
                      <a:srgbClr val="00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ko-KR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ko-KR" sz="2000" b="0" i="1" smtClean="0">
                          <a:solidFill>
                            <a:srgbClr val="00FFFF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ko-KR" sz="2000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2000" b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max</m:t>
                          </m:r>
                        </m:fName>
                        <m:e>
                          <m:r>
                            <a:rPr lang="en-US" altLang="ko-KR" sz="2000" b="0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ko-KR" sz="2000" b="0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altLang="ko-KR" sz="2000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ko-KR" sz="2000" b="0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ko-KR" sz="2000" b="0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ko-KR" sz="2000" b="0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ko-KR" sz="2000" b="0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sz="2000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ko-KR" sz="2000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ko-KR" sz="2000" b="0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ko-KR" sz="2000" b="0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ko-KR" sz="2000" dirty="0" smtClean="0">
                  <a:solidFill>
                    <a:srgbClr val="00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7" name="직사각형 1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838" y="4872763"/>
                <a:ext cx="2872902" cy="737702"/>
              </a:xfrm>
              <a:prstGeom prst="rect">
                <a:avLst/>
              </a:prstGeom>
              <a:blipFill rotWithShape="1">
                <a:blip r:embed="rId19"/>
                <a:stretch>
                  <a:fillRect l="-2119" t="-4132" b="-41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0" name="직선 화살표 연결선 149"/>
          <p:cNvCxnSpPr/>
          <p:nvPr/>
        </p:nvCxnSpPr>
        <p:spPr>
          <a:xfrm>
            <a:off x="3307826" y="4995530"/>
            <a:ext cx="203007" cy="290457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직선 화살표 연결선 150"/>
          <p:cNvCxnSpPr/>
          <p:nvPr/>
        </p:nvCxnSpPr>
        <p:spPr>
          <a:xfrm>
            <a:off x="3888388" y="5658314"/>
            <a:ext cx="246902" cy="31189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직선 화살표 연결선 151"/>
          <p:cNvCxnSpPr/>
          <p:nvPr/>
        </p:nvCxnSpPr>
        <p:spPr>
          <a:xfrm flipH="1">
            <a:off x="3752946" y="6125357"/>
            <a:ext cx="352234" cy="327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직선 화살표 연결선 152"/>
          <p:cNvCxnSpPr/>
          <p:nvPr/>
        </p:nvCxnSpPr>
        <p:spPr>
          <a:xfrm flipH="1" flipV="1">
            <a:off x="3156046" y="5666701"/>
            <a:ext cx="219441" cy="292647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직사각형 97"/>
              <p:cNvSpPr/>
              <p:nvPr/>
            </p:nvSpPr>
            <p:spPr>
              <a:xfrm>
                <a:off x="3571369" y="2155584"/>
                <a:ext cx="4329006" cy="988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ko-KR" sz="24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altLang="ko-KR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altLang="ko-KR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ko-KR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ko-KR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98" name="직사각형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369" y="2155584"/>
                <a:ext cx="4329006" cy="98854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직사각형 4"/>
          <p:cNvSpPr/>
          <p:nvPr/>
        </p:nvSpPr>
        <p:spPr>
          <a:xfrm>
            <a:off x="6228184" y="2402247"/>
            <a:ext cx="918785" cy="458731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/>
          <p:cNvSpPr/>
          <p:nvPr/>
        </p:nvSpPr>
        <p:spPr>
          <a:xfrm>
            <a:off x="4434435" y="2415771"/>
            <a:ext cx="353589" cy="458731"/>
          </a:xfrm>
          <a:prstGeom prst="rect">
            <a:avLst/>
          </a:prstGeom>
          <a:solidFill>
            <a:srgbClr val="00FFFF">
              <a:alpha val="32000"/>
            </a:srgbClr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직사각형 100"/>
          <p:cNvSpPr/>
          <p:nvPr/>
        </p:nvSpPr>
        <p:spPr>
          <a:xfrm>
            <a:off x="5527582" y="2402247"/>
            <a:ext cx="2284778" cy="458731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7" name="그룹 176"/>
          <p:cNvGrpSpPr/>
          <p:nvPr/>
        </p:nvGrpSpPr>
        <p:grpSpPr>
          <a:xfrm>
            <a:off x="2308893" y="3868744"/>
            <a:ext cx="2255407" cy="2507806"/>
            <a:chOff x="2874331" y="3195686"/>
            <a:chExt cx="2255407" cy="2507806"/>
          </a:xfrm>
        </p:grpSpPr>
        <p:cxnSp>
          <p:nvCxnSpPr>
            <p:cNvPr id="178" name="직선 화살표 연결선 177"/>
            <p:cNvCxnSpPr>
              <a:stCxn id="184" idx="5"/>
              <a:endCxn id="185" idx="1"/>
            </p:cNvCxnSpPr>
            <p:nvPr/>
          </p:nvCxnSpPr>
          <p:spPr>
            <a:xfrm>
              <a:off x="3859107" y="4257971"/>
              <a:ext cx="267598" cy="37192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직선 화살표 연결선 178"/>
            <p:cNvCxnSpPr>
              <a:stCxn id="183" idx="5"/>
              <a:endCxn id="184" idx="1"/>
            </p:cNvCxnSpPr>
            <p:nvPr/>
          </p:nvCxnSpPr>
          <p:spPr>
            <a:xfrm>
              <a:off x="3249212" y="3570567"/>
              <a:ext cx="299333" cy="37684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직선 화살표 연결선 179"/>
            <p:cNvCxnSpPr>
              <a:stCxn id="185" idx="5"/>
              <a:endCxn id="186" idx="1"/>
            </p:cNvCxnSpPr>
            <p:nvPr/>
          </p:nvCxnSpPr>
          <p:spPr>
            <a:xfrm>
              <a:off x="4437267" y="4940462"/>
              <a:ext cx="317590" cy="38814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직선 화살표 연결선 180"/>
            <p:cNvCxnSpPr>
              <a:stCxn id="186" idx="2"/>
              <a:endCxn id="187" idx="6"/>
            </p:cNvCxnSpPr>
            <p:nvPr/>
          </p:nvCxnSpPr>
          <p:spPr>
            <a:xfrm flipH="1">
              <a:off x="4332812" y="5483892"/>
              <a:ext cx="357726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직선 화살표 연결선 181"/>
            <p:cNvCxnSpPr>
              <a:endCxn id="188" idx="5"/>
            </p:cNvCxnSpPr>
            <p:nvPr/>
          </p:nvCxnSpPr>
          <p:spPr>
            <a:xfrm flipH="1" flipV="1">
              <a:off x="3673113" y="4953117"/>
              <a:ext cx="275640" cy="34362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타원 182"/>
            <p:cNvSpPr>
              <a:spLocks noChangeAspect="1"/>
            </p:cNvSpPr>
            <p:nvPr/>
          </p:nvSpPr>
          <p:spPr>
            <a:xfrm>
              <a:off x="2874331" y="3195686"/>
              <a:ext cx="439200" cy="439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/>
                <a:t>1</a:t>
              </a:r>
              <a:endParaRPr lang="ko-KR" altLang="en-US" b="1" dirty="0"/>
            </a:p>
          </p:txBody>
        </p:sp>
        <p:sp>
          <p:nvSpPr>
            <p:cNvPr id="184" name="타원 183"/>
            <p:cNvSpPr>
              <a:spLocks noChangeAspect="1"/>
            </p:cNvSpPr>
            <p:nvPr/>
          </p:nvSpPr>
          <p:spPr>
            <a:xfrm>
              <a:off x="3484226" y="3883090"/>
              <a:ext cx="439200" cy="439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/>
                <a:t>2</a:t>
              </a:r>
              <a:endParaRPr lang="ko-KR" altLang="en-US" b="1" dirty="0"/>
            </a:p>
          </p:txBody>
        </p:sp>
        <p:sp>
          <p:nvSpPr>
            <p:cNvPr id="185" name="타원 184"/>
            <p:cNvSpPr>
              <a:spLocks noChangeAspect="1"/>
            </p:cNvSpPr>
            <p:nvPr/>
          </p:nvSpPr>
          <p:spPr>
            <a:xfrm>
              <a:off x="4062386" y="4565581"/>
              <a:ext cx="439200" cy="439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/>
                <a:t>6</a:t>
              </a:r>
              <a:endParaRPr lang="ko-KR" altLang="en-US" b="1" dirty="0"/>
            </a:p>
          </p:txBody>
        </p:sp>
        <p:sp>
          <p:nvSpPr>
            <p:cNvPr id="186" name="타원 185"/>
            <p:cNvSpPr>
              <a:spLocks noChangeAspect="1"/>
            </p:cNvSpPr>
            <p:nvPr/>
          </p:nvSpPr>
          <p:spPr>
            <a:xfrm>
              <a:off x="4690538" y="5264292"/>
              <a:ext cx="439200" cy="439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/>
                <a:t>5</a:t>
              </a:r>
              <a:endParaRPr lang="ko-KR" altLang="en-US" b="1" dirty="0"/>
            </a:p>
          </p:txBody>
        </p:sp>
        <p:sp>
          <p:nvSpPr>
            <p:cNvPr id="187" name="타원 186"/>
            <p:cNvSpPr>
              <a:spLocks noChangeAspect="1"/>
            </p:cNvSpPr>
            <p:nvPr/>
          </p:nvSpPr>
          <p:spPr>
            <a:xfrm>
              <a:off x="3893612" y="5264292"/>
              <a:ext cx="439200" cy="439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4</a:t>
              </a:r>
              <a:endParaRPr lang="ko-KR" altLang="en-US" b="1" dirty="0"/>
            </a:p>
          </p:txBody>
        </p:sp>
        <p:sp>
          <p:nvSpPr>
            <p:cNvPr id="188" name="타원 187"/>
            <p:cNvSpPr>
              <a:spLocks noChangeAspect="1"/>
            </p:cNvSpPr>
            <p:nvPr/>
          </p:nvSpPr>
          <p:spPr>
            <a:xfrm>
              <a:off x="3298232" y="4578236"/>
              <a:ext cx="439200" cy="439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/>
                <a:t>3</a:t>
              </a:r>
              <a:endParaRPr lang="ko-KR" altLang="en-US" b="1" dirty="0"/>
            </a:p>
          </p:txBody>
        </p:sp>
      </p:grpSp>
      <p:sp>
        <p:nvSpPr>
          <p:cNvPr id="4" name="직사각형 3"/>
          <p:cNvSpPr/>
          <p:nvPr/>
        </p:nvSpPr>
        <p:spPr>
          <a:xfrm>
            <a:off x="3984847" y="5357458"/>
            <a:ext cx="276003" cy="200490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/>
          <p:cNvSpPr/>
          <p:nvPr/>
        </p:nvSpPr>
        <p:spPr>
          <a:xfrm>
            <a:off x="3826763" y="6187596"/>
            <a:ext cx="276003" cy="200490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/>
          <p:cNvSpPr/>
          <p:nvPr/>
        </p:nvSpPr>
        <p:spPr>
          <a:xfrm>
            <a:off x="2884066" y="5697743"/>
            <a:ext cx="276003" cy="200490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580112" y="6021288"/>
            <a:ext cx="2138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Error propagation </a:t>
            </a:r>
            <a:br>
              <a:rPr lang="en-US" altLang="ko-K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altLang="ko-K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by accumulated cost</a:t>
            </a:r>
            <a:endParaRPr lang="ko-KR" alt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8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3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47" grpId="0"/>
      <p:bldP spid="98" grpId="0"/>
      <p:bldP spid="5" grpId="0" animBg="1"/>
      <p:bldP spid="5" grpId="1" animBg="1"/>
      <p:bldP spid="100" grpId="0" animBg="1"/>
      <p:bldP spid="101" grpId="0" animBg="1"/>
      <p:bldP spid="4" grpId="0" animBg="1"/>
      <p:bldP spid="68" grpId="0" animBg="1"/>
      <p:bldP spid="69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내용 개체 틀 7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24744"/>
                <a:ext cx="8568952" cy="4824536"/>
              </a:xfrm>
            </p:spPr>
            <p:txBody>
              <a:bodyPr/>
              <a:lstStyle/>
              <a:p>
                <a:r>
                  <a:rPr lang="en-US" altLang="ko-KR" dirty="0" smtClean="0"/>
                  <a:t>Accept a new tree structure</a:t>
                </a:r>
              </a:p>
              <a:p>
                <a:pPr lvl="1"/>
                <a:r>
                  <a:rPr lang="en-US" altLang="ko-KR" dirty="0" smtClean="0"/>
                  <a:t>With an acceptance ratio </a:t>
                </a:r>
                <a14:m>
                  <m:oMath xmlns:m="http://schemas.openxmlformats.org/officeDocument/2006/math">
                    <m:r>
                      <a:rPr lang="ko-KR" altLang="en-US" sz="2800" i="1">
                        <a:latin typeface="Cambria Math"/>
                      </a:rPr>
                      <m:t>𝛼</m:t>
                    </m:r>
                  </m:oMath>
                </a14:m>
                <a:endParaRPr lang="en-US" altLang="ko-KR" dirty="0" smtClean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 smtClean="0"/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 smtClean="0"/>
                  <a:t>Tree energy over MCMC iterations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8" name="내용 개체 틀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24744"/>
                <a:ext cx="8568952" cy="4824536"/>
              </a:xfrm>
              <a:blipFill rotWithShape="0">
                <a:blip r:embed="rId3"/>
                <a:stretch>
                  <a:fillRect l="-498" t="-15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Validating A New Tree</a:t>
            </a:r>
            <a:endParaRPr lang="ko-KR" altLang="en-US" dirty="0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8DB-A304-4CEB-B356-D02B37FBFB0E}" type="slidenum">
              <a:rPr lang="ko-KR" altLang="en-US" smtClean="0"/>
              <a:t>15</a:t>
            </a:fld>
            <a:endParaRPr lang="ko-KR" altLang="en-US"/>
          </a:p>
        </p:txBody>
      </p:sp>
      <p:pic>
        <p:nvPicPr>
          <p:cNvPr id="83" name="Picture 2" descr="D:\personal\발표자료\ECCV2014 oral presentation\imgs\energyIter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65104"/>
            <a:ext cx="6596063" cy="188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그룹 12"/>
          <p:cNvGrpSpPr/>
          <p:nvPr/>
        </p:nvGrpSpPr>
        <p:grpSpPr>
          <a:xfrm>
            <a:off x="3071797" y="4437112"/>
            <a:ext cx="4415828" cy="723619"/>
            <a:chOff x="3071797" y="4437112"/>
            <a:chExt cx="4415828" cy="723619"/>
          </a:xfrm>
        </p:grpSpPr>
        <p:sp>
          <p:nvSpPr>
            <p:cNvPr id="86" name="오른쪽 중괄호 85"/>
            <p:cNvSpPr/>
            <p:nvPr/>
          </p:nvSpPr>
          <p:spPr>
            <a:xfrm rot="16651457">
              <a:off x="4036204" y="3864964"/>
              <a:ext cx="331360" cy="2260174"/>
            </a:xfrm>
            <a:prstGeom prst="rightBrace">
              <a:avLst>
                <a:gd name="adj1" fmla="val 8333"/>
                <a:gd name="adj2" fmla="val 50807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796136" y="4437112"/>
              <a:ext cx="16914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>
                  <a:solidFill>
                    <a:srgbClr val="FFFF00"/>
                  </a:solidFill>
                </a:rPr>
                <a:t>Tree energy</a:t>
              </a:r>
              <a:br>
                <a:rPr lang="en-US" altLang="ko-KR" sz="2000" dirty="0" smtClean="0">
                  <a:solidFill>
                    <a:srgbClr val="FFFF00"/>
                  </a:solidFill>
                </a:rPr>
              </a:br>
              <a:r>
                <a:rPr lang="en-US" altLang="ko-KR" sz="2000" dirty="0" smtClean="0">
                  <a:solidFill>
                    <a:srgbClr val="FFFF00"/>
                  </a:solidFill>
                </a:rPr>
                <a:t>decreases fast</a:t>
              </a:r>
              <a:endParaRPr lang="ko-KR" altLang="en-US" sz="2000" dirty="0">
                <a:solidFill>
                  <a:srgbClr val="FFFF00"/>
                </a:solidFill>
              </a:endParaRPr>
            </a:p>
          </p:txBody>
        </p:sp>
        <p:sp>
          <p:nvSpPr>
            <p:cNvPr id="109" name="Freeform 17"/>
            <p:cNvSpPr>
              <a:spLocks noChangeAspect="1"/>
            </p:cNvSpPr>
            <p:nvPr/>
          </p:nvSpPr>
          <p:spPr bwMode="auto">
            <a:xfrm rot="432234" flipH="1">
              <a:off x="4359739" y="4556723"/>
              <a:ext cx="1460624" cy="284598"/>
            </a:xfrm>
            <a:custGeom>
              <a:avLst/>
              <a:gdLst>
                <a:gd name="T0" fmla="*/ 1388 w 1461"/>
                <a:gd name="T1" fmla="*/ 465 h 505"/>
                <a:gd name="T2" fmla="*/ 1347 w 1461"/>
                <a:gd name="T3" fmla="*/ 432 h 505"/>
                <a:gd name="T4" fmla="*/ 706 w 1461"/>
                <a:gd name="T5" fmla="*/ 27 h 505"/>
                <a:gd name="T6" fmla="*/ 0 w 1461"/>
                <a:gd name="T7" fmla="*/ 270 h 5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1"/>
                <a:gd name="T13" fmla="*/ 0 h 505"/>
                <a:gd name="T14" fmla="*/ 1461 w 1461"/>
                <a:gd name="T15" fmla="*/ 505 h 5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1" h="505">
                  <a:moveTo>
                    <a:pt x="1388" y="465"/>
                  </a:moveTo>
                  <a:cubicBezTo>
                    <a:pt x="1424" y="485"/>
                    <a:pt x="1461" y="505"/>
                    <a:pt x="1347" y="432"/>
                  </a:cubicBezTo>
                  <a:cubicBezTo>
                    <a:pt x="1233" y="359"/>
                    <a:pt x="930" y="54"/>
                    <a:pt x="706" y="27"/>
                  </a:cubicBezTo>
                  <a:cubicBezTo>
                    <a:pt x="482" y="0"/>
                    <a:pt x="116" y="229"/>
                    <a:pt x="0" y="270"/>
                  </a:cubicBezTo>
                </a:path>
              </a:pathLst>
            </a:custGeom>
            <a:noFill/>
            <a:ln w="57150" cap="flat" cmpd="sng">
              <a:solidFill>
                <a:srgbClr val="FFFF00"/>
              </a:solidFill>
              <a:prstDash val="sysDot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3582730" y="2276872"/>
            <a:ext cx="2069389" cy="799258"/>
          </a:xfrm>
          <a:prstGeom prst="rect">
            <a:avLst/>
          </a:prstGeom>
          <a:solidFill>
            <a:srgbClr val="00FF00">
              <a:alpha val="2000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직사각형 15"/>
              <p:cNvSpPr/>
              <p:nvPr/>
            </p:nvSpPr>
            <p:spPr>
              <a:xfrm>
                <a:off x="1252240" y="2276872"/>
                <a:ext cx="6590484" cy="799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altLang="ko-KR" sz="20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ko-KR" sz="2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latin typeface="Cambria Math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ko-KR" sz="2000" b="0" i="1" smtClean="0">
                                  <a:latin typeface="Cambria Math"/>
                                </a:rPr>
                                <m:t> 1,  </m:t>
                              </m:r>
                              <m:f>
                                <m:fPr>
                                  <m:ctrlPr>
                                    <a:rPr lang="en-US" altLang="ko-KR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000" b="0" i="1" smtClean="0">
                                      <a:latin typeface="Cambria Math"/>
                                    </a:rPr>
                                    <m:t>[−</m:t>
                                  </m:r>
                                  <m:func>
                                    <m:funcPr>
                                      <m:ctrlPr>
                                        <a:rPr lang="en-US" altLang="ko-KR" sz="2000" b="0" i="1" smtClean="0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2000" b="0" i="0" smtClean="0">
                                          <a:latin typeface="Cambria Math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ko-KR" sz="2000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</m:e>
                                  </m:func>
                                  <m:sSup>
                                    <m:sSupPr>
                                      <m:ctrlPr>
                                        <a:rPr lang="en-US" altLang="ko-KR" sz="2000" b="1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ko-KR" altLang="en-US" sz="2000" i="1">
                                          <a:latin typeface="Cambria Math"/>
                                        </a:rPr>
                                        <m:t>𝒴</m:t>
                                      </m:r>
                                    </m:e>
                                    <m:sup>
                                      <m:r>
                                        <a:rPr lang="en-US" altLang="ko-KR" sz="2000" b="1" i="1" smtClean="0">
                                          <a:latin typeface="Cambria Math"/>
                                        </a:rPr>
                                        <m:t>𝒍</m:t>
                                      </m:r>
                                      <m:r>
                                        <a:rPr lang="en-US" altLang="ko-KR" sz="2000" b="1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altLang="ko-KR" sz="2000" b="1" i="1" smtClean="0">
                                          <a:latin typeface="Cambria Math"/>
                                        </a:rPr>
                                        <m:t>𝟏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ko-KR" sz="2000" b="1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ctrlPr>
                                            <a:rPr lang="en-US" altLang="ko-KR" sz="2000" b="1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ko-KR" sz="20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ko-KR" sz="2000" b="0" i="1" smtClean="0">
                                                  <a:latin typeface="Cambria Math"/>
                                                </a:rPr>
                                                <m:t>𝐺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ko-KR" sz="2000" b="0" i="1" smtClean="0">
                                                  <a:latin typeface="Cambria Math"/>
                                                </a:rPr>
                                                <m:t>𝑙</m:t>
                                              </m:r>
                                              <m:r>
                                                <a:rPr lang="en-US" altLang="ko-KR" sz="2000" b="0" i="1" smtClean="0">
                                                  <a:latin typeface="Cambria Math"/>
                                                </a:rPr>
                                                <m:t>+1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n-US" altLang="ko-KR" sz="2000" b="1" i="1" smtClean="0">
                                          <a:latin typeface="Cambria Math"/>
                                        </a:rPr>
                                        <m:t>]</m:t>
                                      </m:r>
                                    </m:e>
                                    <m:sup>
                                      <m:r>
                                        <a:rPr lang="en-US" altLang="ko-KR" sz="2000" b="0" i="1" smtClean="0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en-US" altLang="ko-KR" sz="2000" b="0" i="1" smtClean="0">
                                      <a:latin typeface="Cambria Math"/>
                                    </a:rPr>
                                    <m:t>𝑄</m:t>
                                  </m:r>
                                  <m:d>
                                    <m:dPr>
                                      <m:ctrlPr>
                                        <a:rPr lang="en-US" altLang="ko-KR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ko-KR" sz="20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/>
                                            </a:rPr>
                                            <m:t>𝐺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b="0" i="1" smtClean="0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sup>
                                      </m:sSup>
                                      <m:r>
                                        <a:rPr lang="en-US" altLang="ko-KR" sz="2000" b="0" i="1" smtClean="0">
                                          <a:latin typeface="Cambria Math"/>
                                        </a:rPr>
                                        <m:t>;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20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/>
                                            </a:rPr>
                                            <m:t>𝐺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b="0" i="1" smtClean="0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  <m:r>
                                            <a:rPr lang="en-US" altLang="ko-KR" sz="2000" b="0" i="1" smtClean="0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r>
                                    <a:rPr lang="en-US" altLang="ko-KR" sz="2000" b="0" i="1" smtClean="0">
                                      <a:latin typeface="Cambria Math"/>
                                    </a:rPr>
                                    <m:t>[     −</m:t>
                                  </m:r>
                                  <m:func>
                                    <m:funcPr>
                                      <m:ctrlPr>
                                        <a:rPr lang="en-US" altLang="ko-KR" sz="2000" b="0" i="1" smtClean="0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2000" b="0" i="0" smtClean="0">
                                          <a:latin typeface="Cambria Math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ko-KR" sz="2000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</m:e>
                                  </m:func>
                                  <m:sSup>
                                    <m:sSupPr>
                                      <m:ctrlPr>
                                        <a:rPr lang="en-US" altLang="ko-KR" sz="2000" b="1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ko-KR" altLang="en-US" sz="2000" i="1">
                                          <a:latin typeface="Cambria Math"/>
                                        </a:rPr>
                                        <m:t>𝒴</m:t>
                                      </m:r>
                                    </m:e>
                                    <m:sup>
                                      <m:r>
                                        <a:rPr lang="en-US" altLang="ko-KR" sz="2000" b="1" i="1" smtClean="0">
                                          <a:latin typeface="Cambria Math"/>
                                        </a:rPr>
                                        <m:t>𝒍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ko-KR" sz="2000" b="1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ctrlPr>
                                            <a:rPr lang="en-US" altLang="ko-KR" sz="2000" b="1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ko-KR" sz="2000" b="1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ko-KR" sz="2000" b="0" i="1" smtClean="0">
                                                  <a:latin typeface="Cambria Math"/>
                                                </a:rPr>
                                                <m:t>𝐺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ko-KR" sz="2000" b="1" i="1" smtClean="0">
                                                  <a:latin typeface="Cambria Math"/>
                                                </a:rPr>
                                                <m:t>𝒍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n-US" altLang="ko-KR" sz="2000" b="1" i="1" smtClean="0">
                                          <a:latin typeface="Cambria Math"/>
                                        </a:rPr>
                                        <m:t>    ]</m:t>
                                      </m:r>
                                    </m:e>
                                    <m:sup>
                                      <m:r>
                                        <a:rPr lang="en-US" altLang="ko-KR" sz="2000" b="0" i="1" smtClean="0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en-US" altLang="ko-KR" sz="2000" b="0" i="1" smtClean="0">
                                      <a:latin typeface="Cambria Math"/>
                                    </a:rPr>
                                    <m:t>𝑄</m:t>
                                  </m:r>
                                  <m:d>
                                    <m:dPr>
                                      <m:ctrlPr>
                                        <a:rPr lang="en-US" altLang="ko-KR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ko-KR" sz="20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/>
                                            </a:rPr>
                                            <m:t>𝐺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b="0" i="1" smtClean="0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  <m:r>
                                            <a:rPr lang="en-US" altLang="ko-KR" sz="2000" b="0" i="1" smtClean="0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sup>
                                      </m:sSup>
                                      <m:r>
                                        <a:rPr lang="en-US" altLang="ko-KR" sz="2000" b="0" i="1" smtClean="0">
                                          <a:latin typeface="Cambria Math"/>
                                        </a:rPr>
                                        <m:t>;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20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b="0" i="1" smtClean="0">
                                              <a:latin typeface="Cambria Math"/>
                                            </a:rPr>
                                            <m:t>𝐺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b="0" i="1" smtClean="0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ko-KR" altLang="en-US" sz="2000" b="0" dirty="0"/>
              </a:p>
            </p:txBody>
          </p:sp>
        </mc:Choice>
        <mc:Fallback xmlns="">
          <p:sp>
            <p:nvSpPr>
              <p:cNvPr id="16" name="직사각형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240" y="2276872"/>
                <a:ext cx="6590484" cy="7992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20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직사각형 184"/>
          <p:cNvSpPr/>
          <p:nvPr/>
        </p:nvSpPr>
        <p:spPr>
          <a:xfrm>
            <a:off x="399186" y="1988840"/>
            <a:ext cx="2915849" cy="4386552"/>
          </a:xfrm>
          <a:prstGeom prst="rect">
            <a:avLst/>
          </a:prstGeom>
          <a:solidFill>
            <a:schemeClr val="accent6">
              <a:lumMod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Tracking on Tree Structure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694788" y="2486960"/>
            <a:ext cx="2118040" cy="3723607"/>
            <a:chOff x="694788" y="2636912"/>
            <a:chExt cx="2118040" cy="3723607"/>
          </a:xfrm>
        </p:grpSpPr>
        <p:sp>
          <p:nvSpPr>
            <p:cNvPr id="173" name="타원 172"/>
            <p:cNvSpPr/>
            <p:nvPr/>
          </p:nvSpPr>
          <p:spPr>
            <a:xfrm>
              <a:off x="1196249" y="2636912"/>
              <a:ext cx="477311" cy="47731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74" name="타원 173"/>
            <p:cNvSpPr/>
            <p:nvPr/>
          </p:nvSpPr>
          <p:spPr>
            <a:xfrm>
              <a:off x="716247" y="3802146"/>
              <a:ext cx="477311" cy="47731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75" name="직선 화살표 연결선 174"/>
            <p:cNvCxnSpPr>
              <a:stCxn id="173" idx="3"/>
              <a:endCxn id="174" idx="0"/>
            </p:cNvCxnSpPr>
            <p:nvPr/>
          </p:nvCxnSpPr>
          <p:spPr>
            <a:xfrm flipH="1">
              <a:off x="954903" y="3044322"/>
              <a:ext cx="311247" cy="75782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타원 175"/>
            <p:cNvSpPr/>
            <p:nvPr/>
          </p:nvSpPr>
          <p:spPr>
            <a:xfrm>
              <a:off x="1775760" y="3732245"/>
              <a:ext cx="477316" cy="47731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77" name="타원 176"/>
            <p:cNvSpPr/>
            <p:nvPr/>
          </p:nvSpPr>
          <p:spPr>
            <a:xfrm>
              <a:off x="2284937" y="4738585"/>
              <a:ext cx="477316" cy="47731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78" name="직선 화살표 연결선 177"/>
            <p:cNvCxnSpPr>
              <a:stCxn id="176" idx="5"/>
              <a:endCxn id="177" idx="1"/>
            </p:cNvCxnSpPr>
            <p:nvPr/>
          </p:nvCxnSpPr>
          <p:spPr>
            <a:xfrm>
              <a:off x="2183175" y="4139655"/>
              <a:ext cx="171663" cy="66883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타원 178"/>
            <p:cNvSpPr/>
            <p:nvPr/>
          </p:nvSpPr>
          <p:spPr>
            <a:xfrm>
              <a:off x="1658850" y="5883208"/>
              <a:ext cx="477311" cy="47731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0" name="직선 화살표 연결선 179"/>
            <p:cNvCxnSpPr>
              <a:stCxn id="177" idx="3"/>
              <a:endCxn id="179" idx="7"/>
            </p:cNvCxnSpPr>
            <p:nvPr/>
          </p:nvCxnSpPr>
          <p:spPr>
            <a:xfrm flipH="1">
              <a:off x="2066260" y="5145995"/>
              <a:ext cx="288578" cy="80711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타원 180"/>
            <p:cNvSpPr/>
            <p:nvPr/>
          </p:nvSpPr>
          <p:spPr>
            <a:xfrm>
              <a:off x="1175536" y="4799428"/>
              <a:ext cx="477311" cy="47731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2" name="직선 화살표 연결선 181"/>
            <p:cNvCxnSpPr>
              <a:stCxn id="176" idx="3"/>
              <a:endCxn id="181" idx="7"/>
            </p:cNvCxnSpPr>
            <p:nvPr/>
          </p:nvCxnSpPr>
          <p:spPr>
            <a:xfrm flipH="1">
              <a:off x="1582946" y="4139655"/>
              <a:ext cx="262715" cy="72967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직선 화살표 연결선 182"/>
            <p:cNvCxnSpPr>
              <a:stCxn id="173" idx="5"/>
              <a:endCxn id="176" idx="1"/>
            </p:cNvCxnSpPr>
            <p:nvPr/>
          </p:nvCxnSpPr>
          <p:spPr>
            <a:xfrm>
              <a:off x="1603659" y="3044322"/>
              <a:ext cx="242002" cy="75782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직사각형 166"/>
                <p:cNvSpPr/>
                <p:nvPr/>
              </p:nvSpPr>
              <p:spPr>
                <a:xfrm>
                  <a:off x="1181396" y="2678669"/>
                  <a:ext cx="5100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67" name="직사각형 1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1396" y="2678669"/>
                  <a:ext cx="510011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직사각형 167"/>
                <p:cNvSpPr/>
                <p:nvPr/>
              </p:nvSpPr>
              <p:spPr>
                <a:xfrm>
                  <a:off x="694788" y="3857564"/>
                  <a:ext cx="5100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68" name="직사각형 1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788" y="3857564"/>
                  <a:ext cx="510011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직사각형 168"/>
                <p:cNvSpPr/>
                <p:nvPr/>
              </p:nvSpPr>
              <p:spPr>
                <a:xfrm>
                  <a:off x="1754303" y="3793406"/>
                  <a:ext cx="5100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69" name="직사각형 1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4303" y="3793406"/>
                  <a:ext cx="510011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직사각형 169"/>
                <p:cNvSpPr/>
                <p:nvPr/>
              </p:nvSpPr>
              <p:spPr>
                <a:xfrm>
                  <a:off x="2234914" y="4766901"/>
                  <a:ext cx="577914" cy="3942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ko-KR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Arial Unicode MS" pitchFamily="50" charset="-127"/>
                                    <a:cs typeface="Arial Unicode MS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Arial Unicode MS" pitchFamily="50" charset="-127"/>
                                    <a:cs typeface="Arial Unicode MS" pitchFamily="50" charset="-127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altLang="ko-KR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Arial Unicode MS" pitchFamily="50" charset="-127"/>
                                    <a:cs typeface="Arial Unicode MS" pitchFamily="50" charset="-127"/>
                                  </a:rPr>
                                  <m:t>𝒕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70" name="직사각형 1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4914" y="4766901"/>
                  <a:ext cx="577914" cy="3942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직사각형 170"/>
                <p:cNvSpPr/>
                <p:nvPr/>
              </p:nvSpPr>
              <p:spPr>
                <a:xfrm>
                  <a:off x="1661776" y="5931455"/>
                  <a:ext cx="4795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71" name="직사각형 1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1776" y="5931455"/>
                  <a:ext cx="479554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직사각형 171"/>
                <p:cNvSpPr/>
                <p:nvPr/>
              </p:nvSpPr>
              <p:spPr>
                <a:xfrm>
                  <a:off x="1154794" y="4847675"/>
                  <a:ext cx="5100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72" name="직사각형 1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4794" y="4847675"/>
                  <a:ext cx="510011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61884" y="1979548"/>
                <a:ext cx="1993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Tree structure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1" i="1">
                            <a:latin typeface="Cambria Math"/>
                          </a:rPr>
                          <m:t>𝑮</m:t>
                        </m:r>
                      </m:e>
                      <m:sup>
                        <m:r>
                          <a:rPr lang="en-US" altLang="ko-KR" b="1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ko-KR" altLang="en-US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84" y="1979548"/>
                <a:ext cx="1993110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2752" t="-8333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824536"/>
          </a:xfrm>
        </p:spPr>
        <p:txBody>
          <a:bodyPr/>
          <a:lstStyle/>
          <a:p>
            <a:r>
              <a:rPr lang="en-US" altLang="ko-KR" dirty="0" smtClean="0"/>
              <a:t>Density propagation in tree structure</a:t>
            </a:r>
            <a:endParaRPr lang="ko-KR" altLang="en-US" dirty="0"/>
          </a:p>
        </p:txBody>
      </p:sp>
      <p:grpSp>
        <p:nvGrpSpPr>
          <p:cNvPr id="119" name="그룹 118"/>
          <p:cNvGrpSpPr/>
          <p:nvPr/>
        </p:nvGrpSpPr>
        <p:grpSpPr>
          <a:xfrm>
            <a:off x="713619" y="2484444"/>
            <a:ext cx="2081529" cy="3723607"/>
            <a:chOff x="713619" y="2636912"/>
            <a:chExt cx="2081529" cy="3723607"/>
          </a:xfrm>
        </p:grpSpPr>
        <p:sp>
          <p:nvSpPr>
            <p:cNvPr id="120" name="타원 119"/>
            <p:cNvSpPr/>
            <p:nvPr/>
          </p:nvSpPr>
          <p:spPr>
            <a:xfrm>
              <a:off x="1196249" y="2636912"/>
              <a:ext cx="477311" cy="477311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21" name="타원 120"/>
            <p:cNvSpPr/>
            <p:nvPr/>
          </p:nvSpPr>
          <p:spPr>
            <a:xfrm>
              <a:off x="716247" y="3802146"/>
              <a:ext cx="477311" cy="477311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22" name="직선 화살표 연결선 121"/>
            <p:cNvCxnSpPr>
              <a:stCxn id="120" idx="3"/>
              <a:endCxn id="121" idx="0"/>
            </p:cNvCxnSpPr>
            <p:nvPr/>
          </p:nvCxnSpPr>
          <p:spPr>
            <a:xfrm flipH="1">
              <a:off x="954903" y="3044322"/>
              <a:ext cx="311247" cy="757824"/>
            </a:xfrm>
            <a:prstGeom prst="straightConnector1">
              <a:avLst/>
            </a:prstGeom>
            <a:noFill/>
            <a:ln w="38100">
              <a:solidFill>
                <a:srgbClr val="00FF0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타원 122"/>
            <p:cNvSpPr/>
            <p:nvPr/>
          </p:nvSpPr>
          <p:spPr>
            <a:xfrm>
              <a:off x="1775760" y="3732245"/>
              <a:ext cx="477316" cy="47731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24" name="타원 123"/>
            <p:cNvSpPr/>
            <p:nvPr/>
          </p:nvSpPr>
          <p:spPr>
            <a:xfrm>
              <a:off x="2284937" y="4738585"/>
              <a:ext cx="477316" cy="47731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25" name="직선 화살표 연결선 124"/>
            <p:cNvCxnSpPr>
              <a:stCxn id="123" idx="5"/>
              <a:endCxn id="124" idx="1"/>
            </p:cNvCxnSpPr>
            <p:nvPr/>
          </p:nvCxnSpPr>
          <p:spPr>
            <a:xfrm>
              <a:off x="2183175" y="4139655"/>
              <a:ext cx="171663" cy="66883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타원 125"/>
            <p:cNvSpPr/>
            <p:nvPr/>
          </p:nvSpPr>
          <p:spPr>
            <a:xfrm>
              <a:off x="1658850" y="5883208"/>
              <a:ext cx="477311" cy="47731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27" name="직선 화살표 연결선 126"/>
            <p:cNvCxnSpPr>
              <a:stCxn id="124" idx="3"/>
              <a:endCxn id="126" idx="7"/>
            </p:cNvCxnSpPr>
            <p:nvPr/>
          </p:nvCxnSpPr>
          <p:spPr>
            <a:xfrm flipH="1">
              <a:off x="2066260" y="5145995"/>
              <a:ext cx="288578" cy="80711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타원 127"/>
            <p:cNvSpPr/>
            <p:nvPr/>
          </p:nvSpPr>
          <p:spPr>
            <a:xfrm>
              <a:off x="1175536" y="4799428"/>
              <a:ext cx="477311" cy="47731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29" name="직선 화살표 연결선 128"/>
            <p:cNvCxnSpPr>
              <a:stCxn id="123" idx="3"/>
              <a:endCxn id="128" idx="7"/>
            </p:cNvCxnSpPr>
            <p:nvPr/>
          </p:nvCxnSpPr>
          <p:spPr>
            <a:xfrm flipH="1">
              <a:off x="1582946" y="4139655"/>
              <a:ext cx="262715" cy="72967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직선 화살표 연결선 129"/>
            <p:cNvCxnSpPr>
              <a:stCxn id="120" idx="5"/>
              <a:endCxn id="123" idx="1"/>
            </p:cNvCxnSpPr>
            <p:nvPr/>
          </p:nvCxnSpPr>
          <p:spPr>
            <a:xfrm>
              <a:off x="1603659" y="3044322"/>
              <a:ext cx="242002" cy="75782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직사각형 130"/>
                <p:cNvSpPr/>
                <p:nvPr/>
              </p:nvSpPr>
              <p:spPr>
                <a:xfrm>
                  <a:off x="1198982" y="2683432"/>
                  <a:ext cx="47474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rgbClr val="00FF00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rgbClr val="00FF00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rgbClr val="00FF00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ko-KR" altLang="en-US" dirty="0">
                    <a:solidFill>
                      <a:srgbClr val="00FF00"/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직사각형 1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8982" y="2683432"/>
                  <a:ext cx="474745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직사각형 131"/>
                <p:cNvSpPr/>
                <p:nvPr/>
              </p:nvSpPr>
              <p:spPr>
                <a:xfrm>
                  <a:off x="713619" y="3859835"/>
                  <a:ext cx="47474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rgbClr val="00FF00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rgbClr val="00FF00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rgbClr val="00FF00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ko-KR" altLang="en-US" dirty="0">
                    <a:solidFill>
                      <a:srgbClr val="00FF00"/>
                    </a:solidFill>
                  </a:endParaRPr>
                </a:p>
              </p:txBody>
            </p:sp>
          </mc:Choice>
          <mc:Fallback xmlns="">
            <p:sp>
              <p:nvSpPr>
                <p:cNvPr id="132" name="직사각형 1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619" y="3859835"/>
                  <a:ext cx="474745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직사각형 132"/>
                <p:cNvSpPr/>
                <p:nvPr/>
              </p:nvSpPr>
              <p:spPr>
                <a:xfrm>
                  <a:off x="1771889" y="3793406"/>
                  <a:ext cx="47474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3" name="직사각형 1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1889" y="3793406"/>
                  <a:ext cx="474745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직사각형 133"/>
                <p:cNvSpPr/>
                <p:nvPr/>
              </p:nvSpPr>
              <p:spPr>
                <a:xfrm>
                  <a:off x="2252500" y="4766901"/>
                  <a:ext cx="542648" cy="3942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ko-KR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Arial Unicode MS" pitchFamily="50" charset="-127"/>
                                    <a:cs typeface="Arial Unicode MS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Arial Unicode MS" pitchFamily="50" charset="-127"/>
                                    <a:cs typeface="Arial Unicode MS" pitchFamily="50" charset="-127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altLang="ko-KR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Arial Unicode MS" pitchFamily="50" charset="-127"/>
                                    <a:cs typeface="Arial Unicode MS" pitchFamily="50" charset="-127"/>
                                  </a:rPr>
                                  <m:t>𝒕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4" name="직사각형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2500" y="4766901"/>
                  <a:ext cx="542648" cy="3942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직사각형 134"/>
                <p:cNvSpPr/>
                <p:nvPr/>
              </p:nvSpPr>
              <p:spPr>
                <a:xfrm>
                  <a:off x="1679362" y="5931455"/>
                  <a:ext cx="44428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5" name="직사각형 1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9362" y="5931455"/>
                  <a:ext cx="444288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직사각형 135"/>
                <p:cNvSpPr/>
                <p:nvPr/>
              </p:nvSpPr>
              <p:spPr>
                <a:xfrm>
                  <a:off x="1154794" y="4847675"/>
                  <a:ext cx="5100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36" name="직사각형 1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4794" y="4847675"/>
                  <a:ext cx="510011" cy="369332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그룹 7"/>
          <p:cNvGrpSpPr/>
          <p:nvPr/>
        </p:nvGrpSpPr>
        <p:grpSpPr>
          <a:xfrm>
            <a:off x="3669341" y="4498934"/>
            <a:ext cx="5151131" cy="790347"/>
            <a:chOff x="3669341" y="4720894"/>
            <a:chExt cx="5151131" cy="790347"/>
          </a:xfrm>
        </p:grpSpPr>
        <p:cxnSp>
          <p:nvCxnSpPr>
            <p:cNvPr id="194" name="Straight Connector 26"/>
            <p:cNvCxnSpPr/>
            <p:nvPr/>
          </p:nvCxnSpPr>
          <p:spPr>
            <a:xfrm>
              <a:off x="5238004" y="4720894"/>
              <a:ext cx="3582468" cy="0"/>
            </a:xfrm>
            <a:prstGeom prst="line">
              <a:avLst/>
            </a:prstGeom>
            <a:ln w="38100">
              <a:solidFill>
                <a:srgbClr val="FFCD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26"/>
            <p:cNvCxnSpPr/>
            <p:nvPr/>
          </p:nvCxnSpPr>
          <p:spPr>
            <a:xfrm>
              <a:off x="3804191" y="4720894"/>
              <a:ext cx="1007003" cy="0"/>
            </a:xfrm>
            <a:prstGeom prst="line">
              <a:avLst/>
            </a:prstGeom>
            <a:ln w="38100">
              <a:solidFill>
                <a:srgbClr val="FF47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직사각형 201"/>
                <p:cNvSpPr/>
                <p:nvPr/>
              </p:nvSpPr>
              <p:spPr>
                <a:xfrm>
                  <a:off x="3669341" y="4864910"/>
                  <a:ext cx="1992084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b="1" dirty="0" smtClean="0">
                      <a:solidFill>
                        <a:srgbClr val="FF0000"/>
                      </a:solidFill>
                    </a:rPr>
                    <a:t>Observation</a:t>
                  </a:r>
                  <a:br>
                    <a:rPr lang="en-US" altLang="ko-KR" b="1" dirty="0" smtClean="0">
                      <a:solidFill>
                        <a:srgbClr val="FF0000"/>
                      </a:solidFill>
                    </a:rPr>
                  </a:br>
                  <a:r>
                    <a:rPr lang="en-US" altLang="ko-KR" b="1" dirty="0" smtClean="0">
                      <a:solidFill>
                        <a:srgbClr val="FF0000"/>
                      </a:solidFill>
                    </a:rPr>
                    <a:t>at current frame </a:t>
                  </a:r>
                  <a14:m>
                    <m:oMath xmlns:m="http://schemas.openxmlformats.org/officeDocument/2006/math">
                      <m:r>
                        <a:rPr lang="en-US" altLang="ko-KR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</m:oMath>
                  </a14:m>
                  <a:r>
                    <a:rPr lang="en-US" altLang="ko-KR" b="1" dirty="0" smtClean="0">
                      <a:solidFill>
                        <a:srgbClr val="FF0000"/>
                      </a:solidFill>
                    </a:rPr>
                    <a:t> </a:t>
                  </a:r>
                  <a:endParaRPr lang="ko-KR" alt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2" name="직사각형 2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9341" y="4864910"/>
                  <a:ext cx="1992084" cy="646331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l="-2752" t="-4717" b="-1415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직사각형 202"/>
                <p:cNvSpPr/>
                <p:nvPr/>
              </p:nvSpPr>
              <p:spPr>
                <a:xfrm>
                  <a:off x="6240715" y="4864910"/>
                  <a:ext cx="1787669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b="1" dirty="0" smtClean="0">
                      <a:solidFill>
                        <a:srgbClr val="FFC000"/>
                      </a:solidFill>
                    </a:rPr>
                    <a:t>Prediction from </a:t>
                  </a:r>
                  <a:br>
                    <a:rPr lang="en-US" altLang="ko-KR" b="1" dirty="0" smtClean="0">
                      <a:solidFill>
                        <a:srgbClr val="FFC000"/>
                      </a:solidFill>
                    </a:rPr>
                  </a:br>
                  <a:r>
                    <a:rPr lang="en-US" altLang="ko-KR" b="1" dirty="0" smtClean="0">
                      <a:solidFill>
                        <a:srgbClr val="FFC000"/>
                      </a:solidFill>
                    </a:rPr>
                    <a:t>parent frame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a14:m>
                  <a:endParaRPr lang="ko-KR" altLang="en-US" b="1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203" name="직사각형 2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0715" y="4864910"/>
                  <a:ext cx="1787669" cy="646331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l="-3072" t="-4717" r="-1706" b="-1415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그룹 6"/>
          <p:cNvGrpSpPr/>
          <p:nvPr/>
        </p:nvGrpSpPr>
        <p:grpSpPr>
          <a:xfrm>
            <a:off x="3491880" y="2227511"/>
            <a:ext cx="4644008" cy="2519613"/>
            <a:chOff x="3491880" y="2449471"/>
            <a:chExt cx="4644008" cy="25196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직사각형 192"/>
                <p:cNvSpPr/>
                <p:nvPr/>
              </p:nvSpPr>
              <p:spPr>
                <a:xfrm>
                  <a:off x="3563888" y="3496758"/>
                  <a:ext cx="4572000" cy="1472326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 smtClean="0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altLang="ko-KR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20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ko-K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ko-KR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000" i="1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ko-KR" sz="20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altLang="ko-KR" sz="20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ko-KR" sz="2000" i="1">
                                    <a:latin typeface="Cambria Math"/>
                                  </a:rPr>
                                  <m:t>=1,…,</m:t>
                                </m:r>
                                <m:r>
                                  <a:rPr lang="en-US" altLang="ko-KR" sz="20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ko-KR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ko-KR" sz="2000" i="1">
                                <a:latin typeface="Cambria Math"/>
                              </a:rPr>
                              <m:t>𝐺</m:t>
                            </m:r>
                          </m:e>
                        </m:d>
                        <m:r>
                          <a:rPr lang="en-US" altLang="ko-KR" sz="2000" i="1" smtClean="0">
                            <a:latin typeface="Cambria Math"/>
                            <a:ea typeface="Cambria Math"/>
                          </a:rPr>
                          <m:t>∝</m:t>
                        </m:r>
                        <m:r>
                          <a:rPr lang="en-US" altLang="ko-K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altLang="ko-K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ko-K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ko-K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altLang="ko-KR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nary>
                          <m:naryPr>
                            <m:limLoc m:val="undOvr"/>
                            <m:ctrlPr>
                              <a:rPr lang="en-US" altLang="ko-KR" sz="200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altLang="ko-KR" sz="2000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ko-KR" sz="2000" i="1">
                                        <a:solidFill>
                                          <a:srgbClr val="FFC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i="1">
                                        <a:solidFill>
                                          <a:srgbClr val="FFC000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ko-KR" sz="2000" i="1">
                                        <a:solidFill>
                                          <a:srgbClr val="FFC000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sub>
                            </m:sSub>
                          </m:sub>
                          <m:sup/>
                          <m:e>
                            <m:r>
                              <a:rPr lang="en-US" altLang="ko-KR" sz="2000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ko-KR" sz="2000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2000" i="1">
                                        <a:solidFill>
                                          <a:srgbClr val="FFC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i="1">
                                        <a:solidFill>
                                          <a:srgbClr val="FFC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2000" i="1">
                                        <a:solidFill>
                                          <a:srgbClr val="FFC000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sz="2000" i="1">
                                        <a:solidFill>
                                          <a:srgbClr val="FFC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i="1">
                                        <a:solidFill>
                                          <a:srgbClr val="FFC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ko-KR" sz="2000" i="1">
                                            <a:solidFill>
                                              <a:srgbClr val="FFC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000" i="1">
                                            <a:solidFill>
                                              <a:srgbClr val="FFC000"/>
                                            </a:solidFill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ko-KR" sz="2000" i="1">
                                            <a:solidFill>
                                              <a:srgbClr val="FFC000"/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  <m:r>
                              <a:rPr lang="en-US" altLang="ko-KR" sz="2000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ko-KR" sz="2000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2000" i="1">
                                        <a:solidFill>
                                          <a:srgbClr val="FFC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i="1">
                                        <a:solidFill>
                                          <a:srgbClr val="FFC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ko-KR" sz="2000" i="1">
                                            <a:solidFill>
                                              <a:srgbClr val="FFC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000" i="1">
                                            <a:solidFill>
                                              <a:srgbClr val="FFC000"/>
                                            </a:solidFill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ko-KR" sz="2000" i="1">
                                            <a:solidFill>
                                              <a:srgbClr val="FFC000"/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sz="2000" i="1">
                                        <a:solidFill>
                                          <a:srgbClr val="FFC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ko-KR" sz="2000" i="1">
                                            <a:solidFill>
                                              <a:srgbClr val="FFC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sz="2000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2000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2000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ko-KR" sz="2000" i="1">
                                        <a:solidFill>
                                          <a:srgbClr val="FFC00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altLang="ko-KR" sz="2000" i="1">
                                        <a:solidFill>
                                          <a:srgbClr val="FFC000"/>
                                        </a:solidFill>
                                        <a:latin typeface="Cambria Math"/>
                                      </a:rPr>
                                      <m:t>=1,…,</m:t>
                                    </m:r>
                                    <m:sSub>
                                      <m:sSubPr>
                                        <m:ctrlPr>
                                          <a:rPr lang="en-US" altLang="ko-KR" sz="2000" i="1">
                                            <a:solidFill>
                                              <a:srgbClr val="FFC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000" i="1">
                                            <a:solidFill>
                                              <a:srgbClr val="FFC000"/>
                                            </a:solidFill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ko-KR" sz="2000" i="1">
                                            <a:solidFill>
                                              <a:srgbClr val="FFC000"/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altLang="ko-KR" sz="2000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ko-KR" sz="2000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</m:e>
                            </m:d>
                            <m:r>
                              <a:rPr lang="en-US" altLang="ko-KR" sz="2000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altLang="ko-KR" sz="2000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ko-KR" sz="2000" i="1">
                                        <a:solidFill>
                                          <a:srgbClr val="FFC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i="1">
                                        <a:solidFill>
                                          <a:srgbClr val="FFC000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ko-KR" sz="2000" i="1">
                                        <a:solidFill>
                                          <a:srgbClr val="FFC000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sub>
                            </m:sSub>
                          </m:e>
                        </m:nary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193" name="직사각형 1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3888" y="3496758"/>
                  <a:ext cx="4572000" cy="1472326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r="-172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4" name="직사각형 203"/>
            <p:cNvSpPr/>
            <p:nvPr/>
          </p:nvSpPr>
          <p:spPr>
            <a:xfrm>
              <a:off x="3491880" y="2449471"/>
              <a:ext cx="400141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dirty="0" smtClean="0"/>
                <a:t>Density propagation </a:t>
              </a:r>
              <a:br>
                <a:rPr lang="en-US" altLang="ko-KR" sz="2200" b="1" dirty="0" smtClean="0"/>
              </a:br>
              <a:r>
                <a:rPr lang="en-US" altLang="ko-KR" sz="2200" b="1" dirty="0" smtClean="0"/>
                <a:t>by sequential Bayesian filtering</a:t>
              </a:r>
              <a:endParaRPr lang="ko-KR" altLang="en-US" sz="22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직사각형 210"/>
              <p:cNvSpPr/>
              <p:nvPr/>
            </p:nvSpPr>
            <p:spPr>
              <a:xfrm>
                <a:off x="3512321" y="4805019"/>
                <a:ext cx="3532762" cy="1051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200" smtClean="0">
                          <a:latin typeface="Cambria Math"/>
                        </a:rPr>
                        <m:t>≈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ko-KR" altLang="en-US" sz="2200" i="1">
                              <a:latin typeface="Cambria Math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lang="ko-KR" altLang="en-US" sz="22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2200">
                                  <a:latin typeface="Cambria Math"/>
                                </a:rPr>
                                <m:t>x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ko-KR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2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2200">
                                      <a:latin typeface="Cambria Math"/>
                                    </a:rPr>
                                    <m:t>t</m:t>
                                  </m:r>
                                </m:sub>
                              </m:sSub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altLang="ko-KR" sz="2200">
                                  <a:latin typeface="Cambria Math"/>
                                </a:rPr>
                                <m:t>i</m:t>
                              </m:r>
                            </m:sup>
                          </m:sSubSup>
                          <m:r>
                            <a:rPr lang="en-US" altLang="ko-KR" sz="2200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ko-KR" alt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200" i="1">
                                  <a:latin typeface="Cambria Math"/>
                                </a:rPr>
                                <m:t>𝕊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ko-KR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2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ko-KR" sz="2200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</m:sub>
                        <m:sup/>
                        <m:e>
                          <m:r>
                            <a:rPr lang="en-US" altLang="ko-KR" sz="2200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ko-KR" altLang="ko-KR" sz="22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ko-KR" altLang="ko-KR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200" i="1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2200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ko-KR" altLang="ko-KR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2200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ko-KR" sz="2200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ko-KR" altLang="ko-KR" sz="22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ko-KR" altLang="ko-KR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2200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altLang="ko-KR" sz="22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2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ko-KR" sz="2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200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ko-KR" sz="2200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ko-KR" sz="2200" i="1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ko-KR" altLang="en-US" sz="2200" dirty="0"/>
              </a:p>
            </p:txBody>
          </p:sp>
        </mc:Choice>
        <mc:Fallback xmlns="">
          <p:sp>
            <p:nvSpPr>
              <p:cNvPr id="211" name="직사각형 2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321" y="4805019"/>
                <a:ext cx="3532762" cy="1051185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2" name="Rectangle 53"/>
          <p:cNvSpPr>
            <a:spLocks noChangeArrowheads="1"/>
          </p:cNvSpPr>
          <p:nvPr/>
        </p:nvSpPr>
        <p:spPr bwMode="auto">
          <a:xfrm>
            <a:off x="4665384" y="4816123"/>
            <a:ext cx="2379700" cy="749987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ko-KR" altLang="en-US">
              <a:solidFill>
                <a:srgbClr val="FFC000"/>
              </a:solidFill>
            </a:endParaRPr>
          </a:p>
        </p:txBody>
      </p:sp>
      <p:sp>
        <p:nvSpPr>
          <p:cNvPr id="213" name="직사각형 212"/>
          <p:cNvSpPr/>
          <p:nvPr/>
        </p:nvSpPr>
        <p:spPr>
          <a:xfrm>
            <a:off x="4665384" y="5661248"/>
            <a:ext cx="38238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Patch matching</a:t>
            </a:r>
          </a:p>
          <a:p>
            <a:r>
              <a:rPr lang="en-US" altLang="ko-KR" sz="20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 </a:t>
            </a:r>
            <a:r>
              <a:rPr lang="en-US" altLang="ko-KR" sz="20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voting </a:t>
            </a:r>
            <a:r>
              <a:rPr lang="en-US" altLang="ko-KR" sz="20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process</a:t>
            </a:r>
            <a:r>
              <a:rPr lang="en-US" altLang="ko-KR" sz="2000" baseline="300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[HongICCV2013]</a:t>
            </a:r>
            <a:endParaRPr lang="ko-KR" altLang="en-US" baseline="30000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0" name="직사각형 89"/>
          <p:cNvSpPr/>
          <p:nvPr/>
        </p:nvSpPr>
        <p:spPr>
          <a:xfrm>
            <a:off x="1266150" y="6525344"/>
            <a:ext cx="69296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ko-KR" altLang="ko-KR" sz="1000" dirty="0"/>
              <a:t> </a:t>
            </a:r>
            <a:r>
              <a:rPr lang="en-US" altLang="ko-KR" sz="1000" dirty="0" smtClean="0"/>
              <a:t>[HongICCV2013] S</a:t>
            </a:r>
            <a:r>
              <a:rPr lang="en-US" altLang="ko-KR" sz="1000" dirty="0"/>
              <a:t>. </a:t>
            </a:r>
            <a:r>
              <a:rPr lang="en-US" altLang="ko-KR" sz="1000" dirty="0" smtClean="0"/>
              <a:t>Hong, S. </a:t>
            </a:r>
            <a:r>
              <a:rPr lang="en-US" altLang="ko-KR" sz="1000" dirty="0" err="1" smtClean="0"/>
              <a:t>Kwak</a:t>
            </a:r>
            <a:r>
              <a:rPr lang="en-US" altLang="ko-KR" sz="1000" dirty="0" smtClean="0"/>
              <a:t> </a:t>
            </a:r>
            <a:r>
              <a:rPr lang="en-US" altLang="ko-KR" sz="1000" dirty="0"/>
              <a:t>and </a:t>
            </a:r>
            <a:r>
              <a:rPr lang="en-US" altLang="ko-KR" sz="1000" dirty="0" smtClean="0"/>
              <a:t>B. Han</a:t>
            </a:r>
            <a:r>
              <a:rPr lang="en-US" altLang="ko-KR" sz="1000" dirty="0"/>
              <a:t>. </a:t>
            </a:r>
            <a:r>
              <a:rPr lang="en-US" altLang="ko-KR" sz="1000" dirty="0" err="1" smtClean="0"/>
              <a:t>Orderless</a:t>
            </a:r>
            <a:r>
              <a:rPr lang="en-US" altLang="ko-KR" sz="1000" dirty="0" smtClean="0"/>
              <a:t> Tracking through Model-Averaged Posterior Estimation. </a:t>
            </a:r>
            <a:r>
              <a:rPr lang="en-US" altLang="ko-KR" sz="1000" dirty="0"/>
              <a:t>In ICCV, </a:t>
            </a:r>
            <a:r>
              <a:rPr lang="en-US" altLang="ko-KR" sz="1000" dirty="0" smtClean="0"/>
              <a:t>2013</a:t>
            </a:r>
            <a:endParaRPr lang="ko-KR" altLang="ko-KR" sz="1000" dirty="0"/>
          </a:p>
        </p:txBody>
      </p:sp>
      <p:grpSp>
        <p:nvGrpSpPr>
          <p:cNvPr id="137" name="그룹 136"/>
          <p:cNvGrpSpPr/>
          <p:nvPr/>
        </p:nvGrpSpPr>
        <p:grpSpPr>
          <a:xfrm>
            <a:off x="694788" y="2486960"/>
            <a:ext cx="2118040" cy="3723607"/>
            <a:chOff x="694788" y="2636912"/>
            <a:chExt cx="2118040" cy="3723607"/>
          </a:xfrm>
        </p:grpSpPr>
        <p:sp>
          <p:nvSpPr>
            <p:cNvPr id="138" name="타원 137"/>
            <p:cNvSpPr/>
            <p:nvPr/>
          </p:nvSpPr>
          <p:spPr>
            <a:xfrm>
              <a:off x="1196249" y="2636912"/>
              <a:ext cx="477311" cy="477311"/>
            </a:xfrm>
            <a:prstGeom prst="ellipse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39" name="타원 138"/>
            <p:cNvSpPr/>
            <p:nvPr/>
          </p:nvSpPr>
          <p:spPr>
            <a:xfrm>
              <a:off x="716247" y="3802146"/>
              <a:ext cx="477311" cy="47731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0" name="직선 화살표 연결선 139"/>
            <p:cNvCxnSpPr>
              <a:stCxn id="138" idx="3"/>
              <a:endCxn id="139" idx="0"/>
            </p:cNvCxnSpPr>
            <p:nvPr/>
          </p:nvCxnSpPr>
          <p:spPr>
            <a:xfrm flipH="1">
              <a:off x="954903" y="3044322"/>
              <a:ext cx="311247" cy="75782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타원 140"/>
            <p:cNvSpPr/>
            <p:nvPr/>
          </p:nvSpPr>
          <p:spPr>
            <a:xfrm>
              <a:off x="1775760" y="3732245"/>
              <a:ext cx="477316" cy="477311"/>
            </a:xfrm>
            <a:prstGeom prst="ellipse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42" name="타원 141"/>
            <p:cNvSpPr/>
            <p:nvPr/>
          </p:nvSpPr>
          <p:spPr>
            <a:xfrm>
              <a:off x="2284937" y="4738585"/>
              <a:ext cx="477316" cy="47731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3" name="직선 화살표 연결선 142"/>
            <p:cNvCxnSpPr>
              <a:stCxn id="141" idx="5"/>
              <a:endCxn id="142" idx="1"/>
            </p:cNvCxnSpPr>
            <p:nvPr/>
          </p:nvCxnSpPr>
          <p:spPr>
            <a:xfrm>
              <a:off x="2183175" y="4139655"/>
              <a:ext cx="171663" cy="66883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타원 143"/>
            <p:cNvSpPr/>
            <p:nvPr/>
          </p:nvSpPr>
          <p:spPr>
            <a:xfrm>
              <a:off x="1658850" y="5883208"/>
              <a:ext cx="477311" cy="47731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5" name="직선 화살표 연결선 144"/>
            <p:cNvCxnSpPr>
              <a:stCxn id="142" idx="3"/>
              <a:endCxn id="144" idx="7"/>
            </p:cNvCxnSpPr>
            <p:nvPr/>
          </p:nvCxnSpPr>
          <p:spPr>
            <a:xfrm flipH="1">
              <a:off x="2066260" y="5145995"/>
              <a:ext cx="288578" cy="80711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타원 145"/>
            <p:cNvSpPr/>
            <p:nvPr/>
          </p:nvSpPr>
          <p:spPr>
            <a:xfrm>
              <a:off x="1175536" y="4799428"/>
              <a:ext cx="477311" cy="477311"/>
            </a:xfrm>
            <a:prstGeom prst="ellipse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7" name="직선 화살표 연결선 146"/>
            <p:cNvCxnSpPr>
              <a:stCxn id="141" idx="3"/>
              <a:endCxn id="146" idx="7"/>
            </p:cNvCxnSpPr>
            <p:nvPr/>
          </p:nvCxnSpPr>
          <p:spPr>
            <a:xfrm flipH="1">
              <a:off x="1582946" y="4139655"/>
              <a:ext cx="262715" cy="729674"/>
            </a:xfrm>
            <a:prstGeom prst="straightConnector1">
              <a:avLst/>
            </a:prstGeom>
            <a:noFill/>
            <a:ln w="38100">
              <a:solidFill>
                <a:srgbClr val="FF00FF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직선 화살표 연결선 147"/>
            <p:cNvCxnSpPr>
              <a:stCxn id="138" idx="5"/>
              <a:endCxn id="141" idx="1"/>
            </p:cNvCxnSpPr>
            <p:nvPr/>
          </p:nvCxnSpPr>
          <p:spPr>
            <a:xfrm>
              <a:off x="1603659" y="3044322"/>
              <a:ext cx="242002" cy="757824"/>
            </a:xfrm>
            <a:prstGeom prst="straightConnector1">
              <a:avLst/>
            </a:prstGeom>
            <a:noFill/>
            <a:ln w="38100">
              <a:solidFill>
                <a:srgbClr val="FF00FF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직사각형 148"/>
                <p:cNvSpPr/>
                <p:nvPr/>
              </p:nvSpPr>
              <p:spPr>
                <a:xfrm>
                  <a:off x="1198982" y="2678669"/>
                  <a:ext cx="47474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rgbClr val="FF00FF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ko-KR" altLang="en-US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149" name="직사각형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8982" y="2678669"/>
                  <a:ext cx="474745" cy="369332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직사각형 149"/>
                <p:cNvSpPr/>
                <p:nvPr/>
              </p:nvSpPr>
              <p:spPr>
                <a:xfrm>
                  <a:off x="694788" y="3857564"/>
                  <a:ext cx="5100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50" name="직사각형 1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788" y="3857564"/>
                  <a:ext cx="510011" cy="369332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직사각형 150"/>
                <p:cNvSpPr/>
                <p:nvPr/>
              </p:nvSpPr>
              <p:spPr>
                <a:xfrm>
                  <a:off x="1771889" y="3793406"/>
                  <a:ext cx="47474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rgbClr val="FF00FF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ko-KR" altLang="en-US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151" name="직사각형 1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1889" y="3793406"/>
                  <a:ext cx="474745" cy="369332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직사각형 151"/>
                <p:cNvSpPr/>
                <p:nvPr/>
              </p:nvSpPr>
              <p:spPr>
                <a:xfrm>
                  <a:off x="2234914" y="4766901"/>
                  <a:ext cx="577914" cy="3942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ko-KR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Arial Unicode MS" pitchFamily="50" charset="-127"/>
                                    <a:cs typeface="Arial Unicode MS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Arial Unicode MS" pitchFamily="50" charset="-127"/>
                                    <a:cs typeface="Arial Unicode MS" pitchFamily="50" charset="-127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altLang="ko-KR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Arial Unicode MS" pitchFamily="50" charset="-127"/>
                                    <a:cs typeface="Arial Unicode MS" pitchFamily="50" charset="-127"/>
                                  </a:rPr>
                                  <m:t>𝒕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52" name="직사각형 1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4914" y="4766901"/>
                  <a:ext cx="577914" cy="394210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직사각형 152"/>
                <p:cNvSpPr/>
                <p:nvPr/>
              </p:nvSpPr>
              <p:spPr>
                <a:xfrm>
                  <a:off x="1661776" y="5931455"/>
                  <a:ext cx="4795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53" name="직사각형 1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1776" y="5931455"/>
                  <a:ext cx="479554" cy="369332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직사각형 153"/>
                <p:cNvSpPr/>
                <p:nvPr/>
              </p:nvSpPr>
              <p:spPr>
                <a:xfrm>
                  <a:off x="1172380" y="4847675"/>
                  <a:ext cx="47474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rgbClr val="FF00FF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ko-KR" altLang="en-US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154" name="직사각형 1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2380" y="4847675"/>
                  <a:ext cx="474745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5" name="그룹 154"/>
          <p:cNvGrpSpPr/>
          <p:nvPr/>
        </p:nvGrpSpPr>
        <p:grpSpPr>
          <a:xfrm>
            <a:off x="694788" y="2483919"/>
            <a:ext cx="2100360" cy="3723607"/>
            <a:chOff x="694788" y="2636912"/>
            <a:chExt cx="2100360" cy="3723607"/>
          </a:xfrm>
        </p:grpSpPr>
        <p:sp>
          <p:nvSpPr>
            <p:cNvPr id="156" name="타원 155"/>
            <p:cNvSpPr/>
            <p:nvPr/>
          </p:nvSpPr>
          <p:spPr>
            <a:xfrm>
              <a:off x="1196249" y="2636912"/>
              <a:ext cx="477311" cy="477311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57" name="타원 156"/>
            <p:cNvSpPr/>
            <p:nvPr/>
          </p:nvSpPr>
          <p:spPr>
            <a:xfrm>
              <a:off x="716247" y="3802146"/>
              <a:ext cx="477311" cy="47731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58" name="직선 화살표 연결선 157"/>
            <p:cNvCxnSpPr>
              <a:stCxn id="156" idx="3"/>
              <a:endCxn id="157" idx="0"/>
            </p:cNvCxnSpPr>
            <p:nvPr/>
          </p:nvCxnSpPr>
          <p:spPr>
            <a:xfrm flipH="1">
              <a:off x="954903" y="3044322"/>
              <a:ext cx="311247" cy="75782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타원 158"/>
            <p:cNvSpPr/>
            <p:nvPr/>
          </p:nvSpPr>
          <p:spPr>
            <a:xfrm>
              <a:off x="1775760" y="3732245"/>
              <a:ext cx="477316" cy="477311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60" name="타원 159"/>
            <p:cNvSpPr/>
            <p:nvPr/>
          </p:nvSpPr>
          <p:spPr>
            <a:xfrm>
              <a:off x="2284937" y="4738585"/>
              <a:ext cx="477316" cy="477311"/>
            </a:xfrm>
            <a:prstGeom prst="ellipse">
              <a:avLst/>
            </a:prstGeom>
            <a:noFill/>
            <a:ln w="762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62" name="직선 화살표 연결선 161"/>
            <p:cNvCxnSpPr>
              <a:stCxn id="159" idx="5"/>
              <a:endCxn id="160" idx="1"/>
            </p:cNvCxnSpPr>
            <p:nvPr/>
          </p:nvCxnSpPr>
          <p:spPr>
            <a:xfrm>
              <a:off x="2183175" y="4139655"/>
              <a:ext cx="171663" cy="668831"/>
            </a:xfrm>
            <a:prstGeom prst="straightConnector1">
              <a:avLst/>
            </a:prstGeom>
            <a:noFill/>
            <a:ln w="38100">
              <a:solidFill>
                <a:srgbClr val="FF99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타원 162"/>
            <p:cNvSpPr/>
            <p:nvPr/>
          </p:nvSpPr>
          <p:spPr>
            <a:xfrm>
              <a:off x="1658850" y="5883208"/>
              <a:ext cx="477311" cy="477311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64" name="직선 화살표 연결선 163"/>
            <p:cNvCxnSpPr>
              <a:stCxn id="160" idx="3"/>
              <a:endCxn id="163" idx="7"/>
            </p:cNvCxnSpPr>
            <p:nvPr/>
          </p:nvCxnSpPr>
          <p:spPr>
            <a:xfrm flipH="1">
              <a:off x="2066260" y="5145995"/>
              <a:ext cx="288578" cy="807114"/>
            </a:xfrm>
            <a:prstGeom prst="straightConnector1">
              <a:avLst/>
            </a:prstGeom>
            <a:noFill/>
            <a:ln w="76200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타원 164"/>
            <p:cNvSpPr/>
            <p:nvPr/>
          </p:nvSpPr>
          <p:spPr>
            <a:xfrm>
              <a:off x="1175536" y="4799428"/>
              <a:ext cx="477311" cy="47731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66" name="직선 화살표 연결선 165"/>
            <p:cNvCxnSpPr>
              <a:stCxn id="159" idx="3"/>
              <a:endCxn id="165" idx="7"/>
            </p:cNvCxnSpPr>
            <p:nvPr/>
          </p:nvCxnSpPr>
          <p:spPr>
            <a:xfrm flipH="1">
              <a:off x="1582946" y="4139655"/>
              <a:ext cx="262715" cy="72967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직선 화살표 연결선 183"/>
            <p:cNvCxnSpPr>
              <a:stCxn id="156" idx="5"/>
              <a:endCxn id="159" idx="1"/>
            </p:cNvCxnSpPr>
            <p:nvPr/>
          </p:nvCxnSpPr>
          <p:spPr>
            <a:xfrm>
              <a:off x="1603659" y="3044322"/>
              <a:ext cx="242002" cy="757824"/>
            </a:xfrm>
            <a:prstGeom prst="straightConnector1">
              <a:avLst/>
            </a:prstGeom>
            <a:noFill/>
            <a:ln w="38100">
              <a:solidFill>
                <a:srgbClr val="FF990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직사각형 185"/>
                <p:cNvSpPr/>
                <p:nvPr/>
              </p:nvSpPr>
              <p:spPr>
                <a:xfrm>
                  <a:off x="1198982" y="2678669"/>
                  <a:ext cx="47474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rgbClr val="FF9900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rgbClr val="FF9900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rgbClr val="FF9900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ko-KR" altLang="en-US" dirty="0">
                    <a:solidFill>
                      <a:srgbClr val="FF9900"/>
                    </a:solidFill>
                  </a:endParaRPr>
                </a:p>
              </p:txBody>
            </p:sp>
          </mc:Choice>
          <mc:Fallback xmlns="">
            <p:sp>
              <p:nvSpPr>
                <p:cNvPr id="186" name="직사각형 1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8982" y="2678669"/>
                  <a:ext cx="474745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직사각형 187"/>
                <p:cNvSpPr/>
                <p:nvPr/>
              </p:nvSpPr>
              <p:spPr>
                <a:xfrm>
                  <a:off x="694788" y="3857564"/>
                  <a:ext cx="5100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88" name="직사각형 1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788" y="3857564"/>
                  <a:ext cx="510011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직사각형 188"/>
                <p:cNvSpPr/>
                <p:nvPr/>
              </p:nvSpPr>
              <p:spPr>
                <a:xfrm>
                  <a:off x="1771889" y="3793406"/>
                  <a:ext cx="47474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rgbClr val="FF9900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rgbClr val="FF9900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rgbClr val="FF9900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ko-KR" altLang="en-US" dirty="0">
                    <a:solidFill>
                      <a:srgbClr val="FF9900"/>
                    </a:solidFill>
                  </a:endParaRPr>
                </a:p>
              </p:txBody>
            </p:sp>
          </mc:Choice>
          <mc:Fallback xmlns="">
            <p:sp>
              <p:nvSpPr>
                <p:cNvPr id="189" name="직사각형 1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1889" y="3793406"/>
                  <a:ext cx="474745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직사각형 189"/>
                <p:cNvSpPr/>
                <p:nvPr/>
              </p:nvSpPr>
              <p:spPr>
                <a:xfrm>
                  <a:off x="2252500" y="4766901"/>
                  <a:ext cx="542648" cy="3942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rgbClr val="FF9900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rgbClr val="FF9900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ko-KR" b="1" i="1" smtClean="0">
                                    <a:solidFill>
                                      <a:srgbClr val="FF9900"/>
                                    </a:solidFill>
                                    <a:latin typeface="Cambria Math"/>
                                    <a:ea typeface="Arial Unicode MS" pitchFamily="50" charset="-127"/>
                                    <a:cs typeface="Arial Unicode MS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1" i="1" smtClean="0">
                                    <a:solidFill>
                                      <a:srgbClr val="FF9900"/>
                                    </a:solidFill>
                                    <a:latin typeface="Cambria Math"/>
                                    <a:ea typeface="Arial Unicode MS" pitchFamily="50" charset="-127"/>
                                    <a:cs typeface="Arial Unicode MS" pitchFamily="50" charset="-127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altLang="ko-KR" b="1" i="1" smtClean="0">
                                    <a:solidFill>
                                      <a:srgbClr val="FF9900"/>
                                    </a:solidFill>
                                    <a:latin typeface="Cambria Math"/>
                                    <a:ea typeface="Arial Unicode MS" pitchFamily="50" charset="-127"/>
                                    <a:cs typeface="Arial Unicode MS" pitchFamily="50" charset="-127"/>
                                  </a:rPr>
                                  <m:t>𝒕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ko-KR" altLang="en-US" dirty="0">
                    <a:solidFill>
                      <a:srgbClr val="FF9900"/>
                    </a:solidFill>
                  </a:endParaRPr>
                </a:p>
              </p:txBody>
            </p:sp>
          </mc:Choice>
          <mc:Fallback xmlns="">
            <p:sp>
              <p:nvSpPr>
                <p:cNvPr id="190" name="직사각형 1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2500" y="4766901"/>
                  <a:ext cx="542648" cy="394210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직사각형 190"/>
                <p:cNvSpPr/>
                <p:nvPr/>
              </p:nvSpPr>
              <p:spPr>
                <a:xfrm>
                  <a:off x="1679362" y="5931455"/>
                  <a:ext cx="44428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ko-KR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1" name="직사각형 1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9362" y="5931455"/>
                  <a:ext cx="444288" cy="369332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직사각형 191"/>
                <p:cNvSpPr/>
                <p:nvPr/>
              </p:nvSpPr>
              <p:spPr>
                <a:xfrm>
                  <a:off x="1154794" y="4847675"/>
                  <a:ext cx="5100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92" name="직사각형 1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4794" y="4847675"/>
                  <a:ext cx="510011" cy="369332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8DB-A304-4CEB-B356-D02B37FBFB0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115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  <p:bldP spid="212" grpId="0" animBg="1"/>
      <p:bldP spid="213" grpId="0"/>
      <p:bldP spid="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직사각형 197"/>
          <p:cNvSpPr/>
          <p:nvPr/>
        </p:nvSpPr>
        <p:spPr>
          <a:xfrm>
            <a:off x="399186" y="1988840"/>
            <a:ext cx="2915849" cy="4386552"/>
          </a:xfrm>
          <a:prstGeom prst="rect">
            <a:avLst/>
          </a:prstGeom>
          <a:solidFill>
            <a:schemeClr val="accent6">
              <a:lumMod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3" name="타원 172"/>
          <p:cNvSpPr/>
          <p:nvPr/>
        </p:nvSpPr>
        <p:spPr>
          <a:xfrm>
            <a:off x="1196249" y="2486960"/>
            <a:ext cx="477311" cy="47731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174" name="타원 173"/>
          <p:cNvSpPr/>
          <p:nvPr/>
        </p:nvSpPr>
        <p:spPr>
          <a:xfrm>
            <a:off x="716247" y="3652194"/>
            <a:ext cx="477311" cy="47731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 b="1" dirty="0">
              <a:solidFill>
                <a:schemeClr val="tx1"/>
              </a:solidFill>
            </a:endParaRPr>
          </a:p>
        </p:txBody>
      </p:sp>
      <p:cxnSp>
        <p:nvCxnSpPr>
          <p:cNvPr id="175" name="직선 화살표 연결선 174"/>
          <p:cNvCxnSpPr>
            <a:stCxn id="173" idx="3"/>
            <a:endCxn id="174" idx="0"/>
          </p:cNvCxnSpPr>
          <p:nvPr/>
        </p:nvCxnSpPr>
        <p:spPr>
          <a:xfrm flipH="1">
            <a:off x="954903" y="2894370"/>
            <a:ext cx="311247" cy="757824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타원 175"/>
          <p:cNvSpPr/>
          <p:nvPr/>
        </p:nvSpPr>
        <p:spPr>
          <a:xfrm>
            <a:off x="1775760" y="3582293"/>
            <a:ext cx="477316" cy="47731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177" name="타원 176"/>
          <p:cNvSpPr/>
          <p:nvPr/>
        </p:nvSpPr>
        <p:spPr>
          <a:xfrm>
            <a:off x="2284937" y="4588633"/>
            <a:ext cx="477316" cy="47731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 b="1" dirty="0">
              <a:solidFill>
                <a:schemeClr val="tx1"/>
              </a:solidFill>
            </a:endParaRPr>
          </a:p>
        </p:txBody>
      </p:sp>
      <p:cxnSp>
        <p:nvCxnSpPr>
          <p:cNvPr id="178" name="직선 화살표 연결선 177"/>
          <p:cNvCxnSpPr>
            <a:stCxn id="176" idx="5"/>
            <a:endCxn id="177" idx="1"/>
          </p:cNvCxnSpPr>
          <p:nvPr/>
        </p:nvCxnSpPr>
        <p:spPr>
          <a:xfrm>
            <a:off x="2183175" y="3989703"/>
            <a:ext cx="171663" cy="668831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타원 178"/>
          <p:cNvSpPr/>
          <p:nvPr/>
        </p:nvSpPr>
        <p:spPr>
          <a:xfrm>
            <a:off x="1658850" y="5733256"/>
            <a:ext cx="477311" cy="47731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 b="1" dirty="0">
              <a:solidFill>
                <a:schemeClr val="tx1"/>
              </a:solidFill>
            </a:endParaRPr>
          </a:p>
        </p:txBody>
      </p:sp>
      <p:cxnSp>
        <p:nvCxnSpPr>
          <p:cNvPr id="180" name="직선 화살표 연결선 179"/>
          <p:cNvCxnSpPr>
            <a:stCxn id="177" idx="3"/>
            <a:endCxn id="179" idx="7"/>
          </p:cNvCxnSpPr>
          <p:nvPr/>
        </p:nvCxnSpPr>
        <p:spPr>
          <a:xfrm flipH="1">
            <a:off x="2066260" y="4996043"/>
            <a:ext cx="288578" cy="807114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타원 180"/>
          <p:cNvSpPr/>
          <p:nvPr/>
        </p:nvSpPr>
        <p:spPr>
          <a:xfrm>
            <a:off x="1175536" y="4649476"/>
            <a:ext cx="477311" cy="47731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 b="1" dirty="0">
              <a:solidFill>
                <a:schemeClr val="tx1"/>
              </a:solidFill>
            </a:endParaRPr>
          </a:p>
        </p:txBody>
      </p:sp>
      <p:cxnSp>
        <p:nvCxnSpPr>
          <p:cNvPr id="182" name="직선 화살표 연결선 181"/>
          <p:cNvCxnSpPr>
            <a:stCxn id="176" idx="3"/>
            <a:endCxn id="181" idx="7"/>
          </p:cNvCxnSpPr>
          <p:nvPr/>
        </p:nvCxnSpPr>
        <p:spPr>
          <a:xfrm flipH="1">
            <a:off x="1582946" y="3989703"/>
            <a:ext cx="262715" cy="729674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직선 화살표 연결선 182"/>
          <p:cNvCxnSpPr>
            <a:stCxn id="173" idx="5"/>
            <a:endCxn id="176" idx="1"/>
          </p:cNvCxnSpPr>
          <p:nvPr/>
        </p:nvCxnSpPr>
        <p:spPr>
          <a:xfrm>
            <a:off x="1603659" y="2894370"/>
            <a:ext cx="242002" cy="757824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직사각형 166"/>
              <p:cNvSpPr/>
              <p:nvPr/>
            </p:nvSpPr>
            <p:spPr>
              <a:xfrm>
                <a:off x="1181396" y="2528717"/>
                <a:ext cx="5100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ial Unicode MS" pitchFamily="50" charset="-127"/>
                              <a:cs typeface="Arial Unicode MS" pitchFamily="50" charset="-127"/>
                            </a:rPr>
                          </m:ctrlPr>
                        </m:sSubPr>
                        <m:e>
                          <m:r>
                            <a:rPr lang="en-US" altLang="ko-KR" b="1" i="1">
                              <a:solidFill>
                                <a:schemeClr val="tx1"/>
                              </a:solidFill>
                              <a:latin typeface="Cambria Math"/>
                              <a:ea typeface="Arial Unicode MS" pitchFamily="50" charset="-127"/>
                              <a:cs typeface="Arial Unicode MS" pitchFamily="50" charset="-127"/>
                            </a:rPr>
                            <m:t>𝒙</m:t>
                          </m:r>
                        </m:e>
                        <m:sub>
                          <m:r>
                            <a:rPr lang="en-US" altLang="ko-KR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ial Unicode MS" pitchFamily="50" charset="-127"/>
                              <a:cs typeface="Arial Unicode MS" pitchFamily="50" charset="-127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67" name="직사각형 1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396" y="2528717"/>
                <a:ext cx="510011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직사각형 167"/>
              <p:cNvSpPr/>
              <p:nvPr/>
            </p:nvSpPr>
            <p:spPr>
              <a:xfrm>
                <a:off x="694788" y="3707612"/>
                <a:ext cx="5100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ial Unicode MS" pitchFamily="50" charset="-127"/>
                              <a:cs typeface="Arial Unicode MS" pitchFamily="50" charset="-127"/>
                            </a:rPr>
                          </m:ctrlPr>
                        </m:sSubPr>
                        <m:e>
                          <m:r>
                            <a:rPr lang="en-US" altLang="ko-KR" b="1" i="1">
                              <a:solidFill>
                                <a:schemeClr val="tx1"/>
                              </a:solidFill>
                              <a:latin typeface="Cambria Math"/>
                              <a:ea typeface="Arial Unicode MS" pitchFamily="50" charset="-127"/>
                              <a:cs typeface="Arial Unicode MS" pitchFamily="50" charset="-127"/>
                            </a:rPr>
                            <m:t>𝒙</m:t>
                          </m:r>
                        </m:e>
                        <m:sub>
                          <m:r>
                            <a:rPr lang="en-US" altLang="ko-KR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ial Unicode MS" pitchFamily="50" charset="-127"/>
                              <a:cs typeface="Arial Unicode MS" pitchFamily="50" charset="-127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68" name="직사각형 1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88" y="3707612"/>
                <a:ext cx="51001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직사각형 168"/>
              <p:cNvSpPr/>
              <p:nvPr/>
            </p:nvSpPr>
            <p:spPr>
              <a:xfrm>
                <a:off x="1754303" y="3643454"/>
                <a:ext cx="5100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ial Unicode MS" pitchFamily="50" charset="-127"/>
                              <a:cs typeface="Arial Unicode MS" pitchFamily="50" charset="-127"/>
                            </a:rPr>
                          </m:ctrlPr>
                        </m:sSubPr>
                        <m:e>
                          <m:r>
                            <a:rPr lang="en-US" altLang="ko-KR" b="1" i="1">
                              <a:solidFill>
                                <a:schemeClr val="tx1"/>
                              </a:solidFill>
                              <a:latin typeface="Cambria Math"/>
                              <a:ea typeface="Arial Unicode MS" pitchFamily="50" charset="-127"/>
                              <a:cs typeface="Arial Unicode MS" pitchFamily="50" charset="-127"/>
                            </a:rPr>
                            <m:t>𝒙</m:t>
                          </m:r>
                        </m:e>
                        <m:sub>
                          <m:r>
                            <a:rPr lang="en-US" altLang="ko-KR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ial Unicode MS" pitchFamily="50" charset="-127"/>
                              <a:cs typeface="Arial Unicode MS" pitchFamily="50" charset="-127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69" name="직사각형 1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303" y="3643454"/>
                <a:ext cx="51001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직사각형 169"/>
              <p:cNvSpPr/>
              <p:nvPr/>
            </p:nvSpPr>
            <p:spPr>
              <a:xfrm>
                <a:off x="2234914" y="4616949"/>
                <a:ext cx="577914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ial Unicode MS" pitchFamily="50" charset="-127"/>
                              <a:cs typeface="Arial Unicode MS" pitchFamily="50" charset="-127"/>
                            </a:rPr>
                          </m:ctrlPr>
                        </m:sSubPr>
                        <m:e>
                          <m:r>
                            <a:rPr lang="en-US" altLang="ko-KR" b="1" i="1">
                              <a:solidFill>
                                <a:schemeClr val="tx1"/>
                              </a:solidFill>
                              <a:latin typeface="Cambria Math"/>
                              <a:ea typeface="Arial Unicode MS" pitchFamily="50" charset="-127"/>
                              <a:cs typeface="Arial Unicode MS" pitchFamily="50" charset="-127"/>
                            </a:rPr>
                            <m:t>𝒙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Arial Unicode MS" pitchFamily="50" charset="-127"/>
                                  <a:cs typeface="Arial Unicode MS" pitchFamily="50" charset="-127"/>
                                </a:rPr>
                              </m:ctrlPr>
                            </m:sSubPr>
                            <m:e>
                              <m:r>
                                <a:rPr lang="en-US" altLang="ko-KR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Arial Unicode MS" pitchFamily="50" charset="-127"/>
                                  <a:cs typeface="Arial Unicode MS" pitchFamily="50" charset="-127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ko-KR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Arial Unicode MS" pitchFamily="50" charset="-127"/>
                                  <a:cs typeface="Arial Unicode MS" pitchFamily="50" charset="-127"/>
                                </a:rPr>
                                <m:t>𝒕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70" name="직사각형 1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914" y="4616949"/>
                <a:ext cx="577914" cy="394210"/>
              </a:xfrm>
              <a:prstGeom prst="rect">
                <a:avLst/>
              </a:prstGeom>
              <a:blipFill rotWithShape="1">
                <a:blip r:embed="rId6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직사각형 170"/>
              <p:cNvSpPr/>
              <p:nvPr/>
            </p:nvSpPr>
            <p:spPr>
              <a:xfrm>
                <a:off x="1661776" y="5781503"/>
                <a:ext cx="479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ial Unicode MS" pitchFamily="50" charset="-127"/>
                              <a:cs typeface="Arial Unicode MS" pitchFamily="50" charset="-127"/>
                            </a:rPr>
                          </m:ctrlPr>
                        </m:sSubPr>
                        <m:e>
                          <m:r>
                            <a:rPr lang="en-US" altLang="ko-KR" b="1" i="1">
                              <a:solidFill>
                                <a:schemeClr val="tx1"/>
                              </a:solidFill>
                              <a:latin typeface="Cambria Math"/>
                              <a:ea typeface="Arial Unicode MS" pitchFamily="50" charset="-127"/>
                              <a:cs typeface="Arial Unicode MS" pitchFamily="50" charset="-127"/>
                            </a:rPr>
                            <m:t>𝒙</m:t>
                          </m:r>
                        </m:e>
                        <m:sub>
                          <m:r>
                            <a:rPr lang="en-US" altLang="ko-KR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ial Unicode MS" pitchFamily="50" charset="-127"/>
                              <a:cs typeface="Arial Unicode MS" pitchFamily="50" charset="-127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71" name="직사각형 1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776" y="5781503"/>
                <a:ext cx="479554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직사각형 171"/>
              <p:cNvSpPr/>
              <p:nvPr/>
            </p:nvSpPr>
            <p:spPr>
              <a:xfrm>
                <a:off x="1154794" y="4697723"/>
                <a:ext cx="5100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ial Unicode MS" pitchFamily="50" charset="-127"/>
                              <a:cs typeface="Arial Unicode MS" pitchFamily="50" charset="-127"/>
                            </a:rPr>
                          </m:ctrlPr>
                        </m:sSubPr>
                        <m:e>
                          <m:r>
                            <a:rPr lang="en-US" altLang="ko-KR" b="1" i="1">
                              <a:solidFill>
                                <a:schemeClr val="tx1"/>
                              </a:solidFill>
                              <a:latin typeface="Cambria Math"/>
                              <a:ea typeface="Arial Unicode MS" pitchFamily="50" charset="-127"/>
                              <a:cs typeface="Arial Unicode MS" pitchFamily="50" charset="-127"/>
                            </a:rPr>
                            <m:t>𝒙</m:t>
                          </m:r>
                        </m:e>
                        <m:sub>
                          <m:r>
                            <a:rPr lang="en-US" altLang="ko-KR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Arial Unicode MS" pitchFamily="50" charset="-127"/>
                              <a:cs typeface="Arial Unicode MS" pitchFamily="50" charset="-127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72" name="직사각형 1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794" y="4697723"/>
                <a:ext cx="510011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61884" y="1979548"/>
                <a:ext cx="1993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Tree structure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1" i="1">
                            <a:latin typeface="Cambria Math"/>
                          </a:rPr>
                          <m:t>𝑮</m:t>
                        </m:r>
                      </m:e>
                      <m:sup>
                        <m:r>
                          <a:rPr lang="en-US" altLang="ko-KR" b="1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ko-KR" altLang="en-US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84" y="1979548"/>
                <a:ext cx="1993110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2752" t="-8333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직사각형 53"/>
          <p:cNvSpPr/>
          <p:nvPr/>
        </p:nvSpPr>
        <p:spPr>
          <a:xfrm>
            <a:off x="6346026" y="4398500"/>
            <a:ext cx="2441664" cy="1831248"/>
          </a:xfrm>
          <a:prstGeom prst="rect">
            <a:avLst/>
          </a:prstGeom>
          <a:solidFill>
            <a:srgbClr val="0000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5" name="Picture 16" descr="D:\research\orderless_tracking_jeany\testBed\sequence\Datasets\faceocc2\26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811" y="2420165"/>
            <a:ext cx="2441587" cy="1831191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" name="내용 개체 틀 2"/>
              <p:cNvSpPr txBox="1">
                <a:spLocks/>
              </p:cNvSpPr>
              <p:nvPr/>
            </p:nvSpPr>
            <p:spPr>
              <a:xfrm>
                <a:off x="3866456" y="1982904"/>
                <a:ext cx="2128296" cy="4304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bg1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bg1"/>
                    </a:solidFill>
                    <a:latin typeface="Calibri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Calibri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bg1"/>
                    </a:solidFill>
                    <a:latin typeface="Calibri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bg1"/>
                    </a:solidFill>
                    <a:latin typeface="Calibri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800" b="1" dirty="0" smtClean="0">
                    <a:solidFill>
                      <a:srgbClr val="FC8604"/>
                    </a:solidFill>
                  </a:rPr>
                  <a:t>Frame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1" i="1" smtClean="0">
                            <a:solidFill>
                              <a:srgbClr val="FC8604"/>
                            </a:solidFill>
                            <a:latin typeface="Cambria Math"/>
                            <a:ea typeface="Arial Unicode MS" pitchFamily="50" charset="-127"/>
                            <a:cs typeface="Arial Unicode MS" pitchFamily="50" charset="-127"/>
                          </a:rPr>
                        </m:ctrlPr>
                      </m:sSubPr>
                      <m:e>
                        <m:r>
                          <a:rPr lang="en-US" altLang="ko-KR" sz="1800" b="1" i="0" smtClean="0">
                            <a:solidFill>
                              <a:srgbClr val="FC8604"/>
                            </a:solidFill>
                            <a:latin typeface="Cambria Math"/>
                            <a:ea typeface="Arial Unicode MS" pitchFamily="50" charset="-127"/>
                            <a:cs typeface="Arial Unicode MS" pitchFamily="50" charset="-127"/>
                          </a:rPr>
                          <m:t>𝐩</m:t>
                        </m:r>
                      </m:e>
                      <m:sub>
                        <m:r>
                          <a:rPr lang="en-US" altLang="ko-KR" sz="1800" b="1" i="1">
                            <a:solidFill>
                              <a:srgbClr val="FC8604"/>
                            </a:solidFill>
                            <a:latin typeface="Cambria Math"/>
                            <a:ea typeface="Arial Unicode MS" pitchFamily="50" charset="-127"/>
                            <a:cs typeface="Arial Unicode MS" pitchFamily="50" charset="-127"/>
                          </a:rPr>
                          <m:t>𝒕</m:t>
                        </m:r>
                      </m:sub>
                    </m:sSub>
                  </m:oMath>
                </a14:m>
                <a:endParaRPr lang="en-US" altLang="ko-KR" sz="1800" b="1" dirty="0" smtClean="0">
                  <a:solidFill>
                    <a:srgbClr val="FC8604"/>
                  </a:solidFill>
                </a:endParaRPr>
              </a:p>
              <a:p>
                <a:pPr marL="0" indent="0" algn="ctr">
                  <a:buFont typeface="Arial" pitchFamily="34" charset="0"/>
                  <a:buNone/>
                </a:pPr>
                <a:endParaRPr lang="ko-KR" altLang="en-US" sz="1800" b="1" dirty="0">
                  <a:solidFill>
                    <a:srgbClr val="FC8604"/>
                  </a:solidFill>
                </a:endParaRPr>
              </a:p>
            </p:txBody>
          </p:sp>
        </mc:Choice>
        <mc:Fallback xmlns="">
          <p:sp>
            <p:nvSpPr>
              <p:cNvPr id="56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456" y="1982904"/>
                <a:ext cx="2128296" cy="430419"/>
              </a:xfrm>
              <a:prstGeom prst="rect">
                <a:avLst/>
              </a:prstGeom>
              <a:blipFill rotWithShape="1">
                <a:blip r:embed="rId11"/>
                <a:stretch>
                  <a:fillRect t="-7042" b="-70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3" descr="D:\research\orderless_tracking_jeany\testBed\sequence\Datasets\faceocc2\163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597" y="2419592"/>
            <a:ext cx="2441588" cy="1831191"/>
          </a:xfrm>
          <a:prstGeom prst="rect">
            <a:avLst/>
          </a:prstGeom>
          <a:noFill/>
          <a:ln w="38100">
            <a:solidFill>
              <a:srgbClr val="FB051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직사각형 57"/>
          <p:cNvSpPr/>
          <p:nvPr/>
        </p:nvSpPr>
        <p:spPr>
          <a:xfrm>
            <a:off x="4635365" y="2782368"/>
            <a:ext cx="612399" cy="680443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/>
          <p:cNvSpPr/>
          <p:nvPr/>
        </p:nvSpPr>
        <p:spPr>
          <a:xfrm>
            <a:off x="4635366" y="2782367"/>
            <a:ext cx="263187" cy="292431"/>
          </a:xfrm>
          <a:prstGeom prst="rect">
            <a:avLst/>
          </a:prstGeom>
          <a:noFill/>
          <a:ln w="285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/>
          <p:cNvSpPr/>
          <p:nvPr/>
        </p:nvSpPr>
        <p:spPr>
          <a:xfrm>
            <a:off x="7322662" y="2776382"/>
            <a:ext cx="263187" cy="292431"/>
          </a:xfrm>
          <a:prstGeom prst="rect">
            <a:avLst/>
          </a:prstGeom>
          <a:noFill/>
          <a:ln w="285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4987786" y="3078019"/>
            <a:ext cx="263187" cy="292431"/>
          </a:xfrm>
          <a:prstGeom prst="rect">
            <a:avLst/>
          </a:prstGeom>
          <a:noFill/>
          <a:ln w="28575">
            <a:solidFill>
              <a:srgbClr val="BA1CB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7180431" y="3899024"/>
            <a:ext cx="263187" cy="292431"/>
          </a:xfrm>
          <a:prstGeom prst="rect">
            <a:avLst/>
          </a:prstGeom>
          <a:noFill/>
          <a:ln w="28575">
            <a:solidFill>
              <a:srgbClr val="BA1CB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4635366" y="3078019"/>
            <a:ext cx="263187" cy="292431"/>
          </a:xfrm>
          <a:prstGeom prst="rect">
            <a:avLst/>
          </a:prstGeom>
          <a:noFill/>
          <a:ln w="28575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/>
          <p:cNvSpPr/>
          <p:nvPr/>
        </p:nvSpPr>
        <p:spPr>
          <a:xfrm>
            <a:off x="7322662" y="3071270"/>
            <a:ext cx="263187" cy="292431"/>
          </a:xfrm>
          <a:prstGeom prst="rect">
            <a:avLst/>
          </a:prstGeom>
          <a:noFill/>
          <a:ln w="28575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/>
          <p:cNvSpPr/>
          <p:nvPr/>
        </p:nvSpPr>
        <p:spPr>
          <a:xfrm>
            <a:off x="4987786" y="2782367"/>
            <a:ext cx="263187" cy="292431"/>
          </a:xfrm>
          <a:prstGeom prst="rect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/>
          <p:cNvSpPr/>
          <p:nvPr/>
        </p:nvSpPr>
        <p:spPr>
          <a:xfrm>
            <a:off x="7176484" y="3595752"/>
            <a:ext cx="263187" cy="292431"/>
          </a:xfrm>
          <a:prstGeom prst="rect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7" name="직선 화살표 연결선 66"/>
          <p:cNvCxnSpPr/>
          <p:nvPr/>
        </p:nvCxnSpPr>
        <p:spPr>
          <a:xfrm>
            <a:off x="7452275" y="3175030"/>
            <a:ext cx="175458" cy="198900"/>
          </a:xfrm>
          <a:prstGeom prst="straightConnector1">
            <a:avLst/>
          </a:prstGeom>
          <a:ln w="19050">
            <a:solidFill>
              <a:srgbClr val="F80ED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화살표 연결선 67"/>
          <p:cNvCxnSpPr/>
          <p:nvPr/>
        </p:nvCxnSpPr>
        <p:spPr>
          <a:xfrm>
            <a:off x="7452275" y="2920398"/>
            <a:ext cx="175458" cy="457416"/>
          </a:xfrm>
          <a:prstGeom prst="straightConnector1">
            <a:avLst/>
          </a:prstGeom>
          <a:ln w="19050">
            <a:solidFill>
              <a:srgbClr val="F80ED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화살표 연결선 68"/>
          <p:cNvCxnSpPr>
            <a:endCxn id="82" idx="6"/>
          </p:cNvCxnSpPr>
          <p:nvPr/>
        </p:nvCxnSpPr>
        <p:spPr>
          <a:xfrm flipH="1">
            <a:off x="7010274" y="3698969"/>
            <a:ext cx="297803" cy="355192"/>
          </a:xfrm>
          <a:prstGeom prst="straightConnector1">
            <a:avLst/>
          </a:prstGeom>
          <a:ln w="19050">
            <a:solidFill>
              <a:srgbClr val="F80ED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화살표 연결선 69"/>
          <p:cNvCxnSpPr>
            <a:endCxn id="82" idx="7"/>
          </p:cNvCxnSpPr>
          <p:nvPr/>
        </p:nvCxnSpPr>
        <p:spPr>
          <a:xfrm flipH="1">
            <a:off x="7005294" y="3999892"/>
            <a:ext cx="286220" cy="42402"/>
          </a:xfrm>
          <a:prstGeom prst="straightConnector1">
            <a:avLst/>
          </a:prstGeom>
          <a:ln w="19050">
            <a:solidFill>
              <a:srgbClr val="F80ED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내용 개체 틀 2"/>
              <p:cNvSpPr txBox="1">
                <a:spLocks/>
              </p:cNvSpPr>
              <p:nvPr/>
            </p:nvSpPr>
            <p:spPr>
              <a:xfrm>
                <a:off x="6473242" y="1982904"/>
                <a:ext cx="2128297" cy="4304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bg1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bg1"/>
                    </a:solidFill>
                    <a:latin typeface="Calibri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Calibri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bg1"/>
                    </a:solidFill>
                    <a:latin typeface="Calibri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bg1"/>
                    </a:solidFill>
                    <a:latin typeface="Calibri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800" b="1" dirty="0" smtClean="0">
                    <a:solidFill>
                      <a:srgbClr val="FF0000"/>
                    </a:solidFill>
                  </a:rPr>
                  <a:t>Frame </a:t>
                </a:r>
                <a14:m>
                  <m:oMath xmlns:m="http://schemas.openxmlformats.org/officeDocument/2006/math">
                    <m:r>
                      <a:rPr lang="en-US" altLang="ko-KR" sz="1800" b="1" i="1" smtClean="0">
                        <a:solidFill>
                          <a:srgbClr val="FF0000"/>
                        </a:solidFill>
                        <a:latin typeface="Cambria Math"/>
                        <a:ea typeface="Arial Unicode MS" pitchFamily="50" charset="-127"/>
                        <a:cs typeface="Arial Unicode MS" pitchFamily="50" charset="-127"/>
                      </a:rPr>
                      <m:t>𝒕</m:t>
                    </m:r>
                  </m:oMath>
                </a14:m>
                <a:endParaRPr lang="ko-KR" alt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242" y="1982904"/>
                <a:ext cx="2128297" cy="430420"/>
              </a:xfrm>
              <a:prstGeom prst="rect">
                <a:avLst/>
              </a:prstGeom>
              <a:blipFill rotWithShape="1">
                <a:blip r:embed="rId13"/>
                <a:stretch>
                  <a:fillRect t="-7042" b="-70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타원 148"/>
          <p:cNvSpPr/>
          <p:nvPr/>
        </p:nvSpPr>
        <p:spPr>
          <a:xfrm>
            <a:off x="4883264" y="3073898"/>
            <a:ext cx="143892" cy="144218"/>
          </a:xfrm>
          <a:prstGeom prst="mathMultiply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3" name="그룹 72"/>
          <p:cNvGrpSpPr/>
          <p:nvPr/>
        </p:nvGrpSpPr>
        <p:grpSpPr>
          <a:xfrm>
            <a:off x="7530675" y="3307202"/>
            <a:ext cx="165949" cy="163785"/>
            <a:chOff x="-252536" y="3429000"/>
            <a:chExt cx="454074" cy="448152"/>
          </a:xfrm>
          <a:solidFill>
            <a:srgbClr val="FF0000">
              <a:alpha val="50000"/>
            </a:srgbClr>
          </a:solidFill>
        </p:grpSpPr>
        <p:sp>
          <p:nvSpPr>
            <p:cNvPr id="74" name="타원 73"/>
            <p:cNvSpPr/>
            <p:nvPr/>
          </p:nvSpPr>
          <p:spPr>
            <a:xfrm flipV="1">
              <a:off x="-252536" y="3429000"/>
              <a:ext cx="454074" cy="448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C000"/>
                </a:solidFill>
              </a:endParaRPr>
            </a:p>
          </p:txBody>
        </p:sp>
        <p:sp>
          <p:nvSpPr>
            <p:cNvPr id="75" name="타원 74"/>
            <p:cNvSpPr/>
            <p:nvPr/>
          </p:nvSpPr>
          <p:spPr>
            <a:xfrm flipV="1">
              <a:off x="-175956" y="3507783"/>
              <a:ext cx="300914" cy="2969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타원 75"/>
            <p:cNvSpPr/>
            <p:nvPr/>
          </p:nvSpPr>
          <p:spPr>
            <a:xfrm flipV="1">
              <a:off x="-125377" y="3564326"/>
              <a:ext cx="199750" cy="1971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타원 76"/>
            <p:cNvSpPr/>
            <p:nvPr/>
          </p:nvSpPr>
          <p:spPr>
            <a:xfrm>
              <a:off x="-72027" y="3610357"/>
              <a:ext cx="93051" cy="91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6910297" y="3971099"/>
            <a:ext cx="165949" cy="163785"/>
            <a:chOff x="-252536" y="3429000"/>
            <a:chExt cx="454074" cy="448152"/>
          </a:xfrm>
          <a:solidFill>
            <a:srgbClr val="FF0000">
              <a:alpha val="50000"/>
            </a:srgbClr>
          </a:solidFill>
        </p:grpSpPr>
        <p:sp>
          <p:nvSpPr>
            <p:cNvPr id="79" name="타원 78"/>
            <p:cNvSpPr/>
            <p:nvPr/>
          </p:nvSpPr>
          <p:spPr>
            <a:xfrm flipV="1">
              <a:off x="-252536" y="3429000"/>
              <a:ext cx="454074" cy="448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C000"/>
                </a:solidFill>
              </a:endParaRPr>
            </a:p>
          </p:txBody>
        </p:sp>
        <p:sp>
          <p:nvSpPr>
            <p:cNvPr id="80" name="타원 79"/>
            <p:cNvSpPr/>
            <p:nvPr/>
          </p:nvSpPr>
          <p:spPr>
            <a:xfrm flipV="1">
              <a:off x="-175956" y="3507783"/>
              <a:ext cx="300914" cy="2969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타원 80"/>
            <p:cNvSpPr/>
            <p:nvPr/>
          </p:nvSpPr>
          <p:spPr>
            <a:xfrm flipV="1">
              <a:off x="-125377" y="3564326"/>
              <a:ext cx="199750" cy="1971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타원 81"/>
            <p:cNvSpPr/>
            <p:nvPr/>
          </p:nvSpPr>
          <p:spPr>
            <a:xfrm>
              <a:off x="-72027" y="3610357"/>
              <a:ext cx="93051" cy="91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3" name="그룹 82"/>
          <p:cNvGrpSpPr/>
          <p:nvPr/>
        </p:nvGrpSpPr>
        <p:grpSpPr>
          <a:xfrm>
            <a:off x="6345286" y="4397927"/>
            <a:ext cx="2441664" cy="1831248"/>
            <a:chOff x="5752298" y="482743"/>
            <a:chExt cx="2725754" cy="2044316"/>
          </a:xfrm>
        </p:grpSpPr>
        <p:sp>
          <p:nvSpPr>
            <p:cNvPr id="84" name="직사각형 83"/>
            <p:cNvSpPr/>
            <p:nvPr/>
          </p:nvSpPr>
          <p:spPr>
            <a:xfrm>
              <a:off x="5752298" y="482743"/>
              <a:ext cx="2725754" cy="2044316"/>
            </a:xfrm>
            <a:prstGeom prst="rect">
              <a:avLst/>
            </a:prstGeom>
            <a:solidFill>
              <a:srgbClr val="00008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5" name="그룹 84"/>
            <p:cNvGrpSpPr/>
            <p:nvPr/>
          </p:nvGrpSpPr>
          <p:grpSpPr>
            <a:xfrm>
              <a:off x="6122543" y="1795140"/>
              <a:ext cx="471546" cy="471686"/>
              <a:chOff x="6021797" y="1769564"/>
              <a:chExt cx="471546" cy="471686"/>
            </a:xfrm>
          </p:grpSpPr>
          <p:sp>
            <p:nvSpPr>
              <p:cNvPr id="93" name="타원 92"/>
              <p:cNvSpPr/>
              <p:nvPr/>
            </p:nvSpPr>
            <p:spPr>
              <a:xfrm flipV="1">
                <a:off x="6021797" y="1769564"/>
                <a:ext cx="471546" cy="471686"/>
              </a:xfrm>
              <a:prstGeom prst="ellipse">
                <a:avLst/>
              </a:prstGeom>
              <a:solidFill>
                <a:srgbClr val="0108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4" name="타원 93"/>
              <p:cNvSpPr/>
              <p:nvPr/>
            </p:nvSpPr>
            <p:spPr>
              <a:xfrm flipV="1">
                <a:off x="6086006" y="1820094"/>
                <a:ext cx="343128" cy="359380"/>
              </a:xfrm>
              <a:prstGeom prst="ellipse">
                <a:avLst/>
              </a:prstGeom>
              <a:solidFill>
                <a:srgbClr val="5FFFA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5" name="타원 94"/>
              <p:cNvSpPr/>
              <p:nvPr/>
            </p:nvSpPr>
            <p:spPr>
              <a:xfrm flipV="1">
                <a:off x="6124105" y="1872834"/>
                <a:ext cx="268648" cy="265146"/>
              </a:xfrm>
              <a:prstGeom prst="ellipse">
                <a:avLst/>
              </a:prstGeom>
              <a:solidFill>
                <a:srgbClr val="E8FF17"/>
              </a:solidFill>
              <a:ln>
                <a:noFill/>
              </a:ln>
              <a:effectLst>
                <a:glow>
                  <a:schemeClr val="accent1">
                    <a:alpha val="40000"/>
                  </a:schemeClr>
                </a:glo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" name="타원 95"/>
              <p:cNvSpPr/>
              <p:nvPr/>
            </p:nvSpPr>
            <p:spPr>
              <a:xfrm flipV="1">
                <a:off x="6167778" y="1911164"/>
                <a:ext cx="179584" cy="1772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7" name="타원 96"/>
              <p:cNvSpPr/>
              <p:nvPr/>
            </p:nvSpPr>
            <p:spPr>
              <a:xfrm>
                <a:off x="6194691" y="1929404"/>
                <a:ext cx="127476" cy="12581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" name="타원 97"/>
              <p:cNvSpPr/>
              <p:nvPr/>
            </p:nvSpPr>
            <p:spPr>
              <a:xfrm>
                <a:off x="6219601" y="1964119"/>
                <a:ext cx="75938" cy="69863"/>
              </a:xfrm>
              <a:prstGeom prst="ellipse">
                <a:avLst/>
              </a:prstGeom>
              <a:solidFill>
                <a:srgbClr val="92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6" name="그룹 85"/>
            <p:cNvGrpSpPr/>
            <p:nvPr/>
          </p:nvGrpSpPr>
          <p:grpSpPr>
            <a:xfrm rot="775498">
              <a:off x="6962711" y="1043818"/>
              <a:ext cx="455035" cy="471686"/>
              <a:chOff x="6021797" y="1769564"/>
              <a:chExt cx="471546" cy="471686"/>
            </a:xfrm>
          </p:grpSpPr>
          <p:sp>
            <p:nvSpPr>
              <p:cNvPr id="87" name="타원 86"/>
              <p:cNvSpPr/>
              <p:nvPr/>
            </p:nvSpPr>
            <p:spPr>
              <a:xfrm flipV="1">
                <a:off x="6021797" y="1769564"/>
                <a:ext cx="471546" cy="471686"/>
              </a:xfrm>
              <a:prstGeom prst="ellipse">
                <a:avLst/>
              </a:prstGeom>
              <a:solidFill>
                <a:srgbClr val="0108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8" name="타원 87"/>
              <p:cNvSpPr/>
              <p:nvPr/>
            </p:nvSpPr>
            <p:spPr>
              <a:xfrm flipV="1">
                <a:off x="6086006" y="1820094"/>
                <a:ext cx="343128" cy="359380"/>
              </a:xfrm>
              <a:prstGeom prst="ellipse">
                <a:avLst/>
              </a:prstGeom>
              <a:solidFill>
                <a:srgbClr val="5FFFA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9" name="타원 88"/>
              <p:cNvSpPr/>
              <p:nvPr/>
            </p:nvSpPr>
            <p:spPr>
              <a:xfrm flipV="1">
                <a:off x="6124105" y="1872834"/>
                <a:ext cx="268648" cy="265146"/>
              </a:xfrm>
              <a:prstGeom prst="ellipse">
                <a:avLst/>
              </a:prstGeom>
              <a:solidFill>
                <a:srgbClr val="E8FF17"/>
              </a:solidFill>
              <a:ln>
                <a:noFill/>
              </a:ln>
              <a:effectLst>
                <a:glow>
                  <a:schemeClr val="accent1">
                    <a:alpha val="40000"/>
                  </a:schemeClr>
                </a:glo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0" name="타원 89"/>
              <p:cNvSpPr/>
              <p:nvPr/>
            </p:nvSpPr>
            <p:spPr>
              <a:xfrm flipV="1">
                <a:off x="6167778" y="1911164"/>
                <a:ext cx="179584" cy="1772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1" name="타원 90"/>
              <p:cNvSpPr/>
              <p:nvPr/>
            </p:nvSpPr>
            <p:spPr>
              <a:xfrm>
                <a:off x="6194691" y="1929404"/>
                <a:ext cx="127476" cy="12581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2" name="타원 91"/>
              <p:cNvSpPr/>
              <p:nvPr/>
            </p:nvSpPr>
            <p:spPr>
              <a:xfrm>
                <a:off x="6219601" y="1964119"/>
                <a:ext cx="75938" cy="69863"/>
              </a:xfrm>
              <a:prstGeom prst="ellipse">
                <a:avLst/>
              </a:prstGeom>
              <a:solidFill>
                <a:srgbClr val="92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99" name="그룹 98"/>
          <p:cNvGrpSpPr/>
          <p:nvPr/>
        </p:nvGrpSpPr>
        <p:grpSpPr>
          <a:xfrm>
            <a:off x="3738586" y="4398500"/>
            <a:ext cx="2412812" cy="1831248"/>
            <a:chOff x="796252" y="5001955"/>
            <a:chExt cx="2725754" cy="2044316"/>
          </a:xfrm>
        </p:grpSpPr>
        <p:sp>
          <p:nvSpPr>
            <p:cNvPr id="100" name="직사각형 99"/>
            <p:cNvSpPr/>
            <p:nvPr/>
          </p:nvSpPr>
          <p:spPr>
            <a:xfrm>
              <a:off x="796252" y="5001955"/>
              <a:ext cx="2725754" cy="2044316"/>
            </a:xfrm>
            <a:prstGeom prst="rect">
              <a:avLst/>
            </a:prstGeom>
            <a:solidFill>
              <a:srgbClr val="00008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1" name="그룹 100"/>
            <p:cNvGrpSpPr/>
            <p:nvPr/>
          </p:nvGrpSpPr>
          <p:grpSpPr>
            <a:xfrm>
              <a:off x="1457114" y="6469809"/>
              <a:ext cx="446573" cy="432125"/>
              <a:chOff x="1457114" y="6469809"/>
              <a:chExt cx="446573" cy="432125"/>
            </a:xfrm>
          </p:grpSpPr>
          <p:sp>
            <p:nvSpPr>
              <p:cNvPr id="115" name="타원 114"/>
              <p:cNvSpPr/>
              <p:nvPr/>
            </p:nvSpPr>
            <p:spPr>
              <a:xfrm flipV="1">
                <a:off x="1457114" y="6469809"/>
                <a:ext cx="388140" cy="415036"/>
              </a:xfrm>
              <a:prstGeom prst="ellipse">
                <a:avLst/>
              </a:prstGeom>
              <a:solidFill>
                <a:srgbClr val="0108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6" name="타원 115"/>
              <p:cNvSpPr/>
              <p:nvPr/>
            </p:nvSpPr>
            <p:spPr>
              <a:xfrm flipV="1">
                <a:off x="1536013" y="6525344"/>
                <a:ext cx="367674" cy="376590"/>
              </a:xfrm>
              <a:prstGeom prst="ellipse">
                <a:avLst/>
              </a:prstGeom>
              <a:solidFill>
                <a:srgbClr val="0108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7" name="타원 116"/>
              <p:cNvSpPr/>
              <p:nvPr/>
            </p:nvSpPr>
            <p:spPr>
              <a:xfrm flipV="1">
                <a:off x="1588330" y="6552417"/>
                <a:ext cx="263578" cy="297124"/>
              </a:xfrm>
              <a:prstGeom prst="ellipse">
                <a:avLst/>
              </a:prstGeom>
              <a:solidFill>
                <a:srgbClr val="E8FF17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8" name="타원 117"/>
              <p:cNvSpPr/>
              <p:nvPr/>
            </p:nvSpPr>
            <p:spPr>
              <a:xfrm flipV="1">
                <a:off x="1544873" y="6559601"/>
                <a:ext cx="242673" cy="239507"/>
              </a:xfrm>
              <a:prstGeom prst="ellipse">
                <a:avLst/>
              </a:prstGeom>
              <a:solidFill>
                <a:srgbClr val="E8FF17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9" name="타원 118"/>
              <p:cNvSpPr/>
              <p:nvPr/>
            </p:nvSpPr>
            <p:spPr>
              <a:xfrm flipV="1">
                <a:off x="1624540" y="6610695"/>
                <a:ext cx="190875" cy="18838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2" name="그룹 101"/>
            <p:cNvGrpSpPr/>
            <p:nvPr/>
          </p:nvGrpSpPr>
          <p:grpSpPr>
            <a:xfrm>
              <a:off x="1704938" y="5332386"/>
              <a:ext cx="965121" cy="1016544"/>
              <a:chOff x="1704938" y="5332386"/>
              <a:chExt cx="965121" cy="1016544"/>
            </a:xfrm>
          </p:grpSpPr>
          <p:sp>
            <p:nvSpPr>
              <p:cNvPr id="103" name="타원 102"/>
              <p:cNvSpPr/>
              <p:nvPr/>
            </p:nvSpPr>
            <p:spPr>
              <a:xfrm flipV="1">
                <a:off x="1704938" y="5332386"/>
                <a:ext cx="891617" cy="891884"/>
              </a:xfrm>
              <a:prstGeom prst="ellipse">
                <a:avLst/>
              </a:prstGeom>
              <a:solidFill>
                <a:srgbClr val="0108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4" name="타원 103"/>
              <p:cNvSpPr/>
              <p:nvPr/>
            </p:nvSpPr>
            <p:spPr>
              <a:xfrm flipV="1">
                <a:off x="2062120" y="5700442"/>
                <a:ext cx="607939" cy="648488"/>
              </a:xfrm>
              <a:prstGeom prst="ellipse">
                <a:avLst/>
              </a:prstGeom>
              <a:solidFill>
                <a:srgbClr val="0108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5" name="타원 104"/>
              <p:cNvSpPr/>
              <p:nvPr/>
            </p:nvSpPr>
            <p:spPr>
              <a:xfrm flipV="1">
                <a:off x="2114672" y="5770323"/>
                <a:ext cx="481884" cy="473484"/>
              </a:xfrm>
              <a:prstGeom prst="ellipse">
                <a:avLst/>
              </a:prstGeom>
              <a:solidFill>
                <a:srgbClr val="5FFFA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타원 105"/>
              <p:cNvSpPr/>
              <p:nvPr/>
            </p:nvSpPr>
            <p:spPr>
              <a:xfrm flipV="1">
                <a:off x="1785137" y="5497602"/>
                <a:ext cx="714139" cy="670950"/>
              </a:xfrm>
              <a:prstGeom prst="ellipse">
                <a:avLst/>
              </a:prstGeom>
              <a:solidFill>
                <a:srgbClr val="5FFFA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" name="타원 106"/>
              <p:cNvSpPr/>
              <p:nvPr/>
            </p:nvSpPr>
            <p:spPr>
              <a:xfrm flipV="1">
                <a:off x="2123728" y="5764002"/>
                <a:ext cx="327587" cy="323315"/>
              </a:xfrm>
              <a:prstGeom prst="ellipse">
                <a:avLst/>
              </a:prstGeom>
              <a:solidFill>
                <a:srgbClr val="E8FF17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" name="타원 107"/>
              <p:cNvSpPr/>
              <p:nvPr/>
            </p:nvSpPr>
            <p:spPr>
              <a:xfrm flipV="1">
                <a:off x="1860589" y="5579117"/>
                <a:ext cx="557496" cy="508201"/>
              </a:xfrm>
              <a:prstGeom prst="ellipse">
                <a:avLst/>
              </a:prstGeom>
              <a:solidFill>
                <a:srgbClr val="E8FF17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9" name="타원 108"/>
              <p:cNvSpPr/>
              <p:nvPr/>
            </p:nvSpPr>
            <p:spPr>
              <a:xfrm flipV="1">
                <a:off x="1903686" y="5579119"/>
                <a:ext cx="396307" cy="39113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타원 109"/>
              <p:cNvSpPr/>
              <p:nvPr/>
            </p:nvSpPr>
            <p:spPr>
              <a:xfrm flipV="1">
                <a:off x="2137109" y="5817015"/>
                <a:ext cx="333589" cy="329237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1" name="타원 110"/>
              <p:cNvSpPr/>
              <p:nvPr/>
            </p:nvSpPr>
            <p:spPr>
              <a:xfrm flipV="1">
                <a:off x="2176684" y="5833842"/>
                <a:ext cx="210415" cy="20767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2" name="타원 111"/>
              <p:cNvSpPr/>
              <p:nvPr/>
            </p:nvSpPr>
            <p:spPr>
              <a:xfrm flipV="1">
                <a:off x="1943799" y="5631056"/>
                <a:ext cx="411814" cy="4064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3" name="타원 112"/>
              <p:cNvSpPr/>
              <p:nvPr/>
            </p:nvSpPr>
            <p:spPr>
              <a:xfrm>
                <a:off x="2014791" y="5700442"/>
                <a:ext cx="285202" cy="28148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4" name="타원 113"/>
              <p:cNvSpPr/>
              <p:nvPr/>
            </p:nvSpPr>
            <p:spPr>
              <a:xfrm>
                <a:off x="2074019" y="5764482"/>
                <a:ext cx="166746" cy="153408"/>
              </a:xfrm>
              <a:prstGeom prst="ellipse">
                <a:avLst/>
              </a:prstGeom>
              <a:solidFill>
                <a:srgbClr val="92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20" name="타원 233"/>
          <p:cNvSpPr/>
          <p:nvPr/>
        </p:nvSpPr>
        <p:spPr>
          <a:xfrm>
            <a:off x="4917863" y="5076927"/>
            <a:ext cx="123533" cy="122457"/>
          </a:xfrm>
          <a:prstGeom prst="mathMultiply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1" name="타원 234"/>
          <p:cNvSpPr/>
          <p:nvPr/>
        </p:nvSpPr>
        <p:spPr>
          <a:xfrm>
            <a:off x="4846040" y="5058805"/>
            <a:ext cx="123533" cy="122457"/>
          </a:xfrm>
          <a:prstGeom prst="mathMultiply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2" name="타원 235"/>
          <p:cNvSpPr/>
          <p:nvPr/>
        </p:nvSpPr>
        <p:spPr>
          <a:xfrm>
            <a:off x="4869458" y="5139964"/>
            <a:ext cx="123533" cy="122457"/>
          </a:xfrm>
          <a:prstGeom prst="mathMultiply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3" name="타원 236"/>
          <p:cNvSpPr/>
          <p:nvPr/>
        </p:nvSpPr>
        <p:spPr>
          <a:xfrm>
            <a:off x="4965544" y="5178080"/>
            <a:ext cx="123533" cy="122457"/>
          </a:xfrm>
          <a:prstGeom prst="mathMultiply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4" name="타원 237"/>
          <p:cNvSpPr/>
          <p:nvPr/>
        </p:nvSpPr>
        <p:spPr>
          <a:xfrm>
            <a:off x="5043670" y="5091356"/>
            <a:ext cx="123533" cy="122457"/>
          </a:xfrm>
          <a:prstGeom prst="mathMultiply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5" name="타원 238"/>
          <p:cNvSpPr/>
          <p:nvPr/>
        </p:nvSpPr>
        <p:spPr>
          <a:xfrm>
            <a:off x="4895934" y="4965235"/>
            <a:ext cx="123533" cy="122457"/>
          </a:xfrm>
          <a:prstGeom prst="mathMultiply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6" name="타원 239"/>
          <p:cNvSpPr/>
          <p:nvPr/>
        </p:nvSpPr>
        <p:spPr>
          <a:xfrm>
            <a:off x="4999645" y="5007375"/>
            <a:ext cx="123533" cy="122457"/>
          </a:xfrm>
          <a:prstGeom prst="mathMultiply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7" name="타원 240"/>
          <p:cNvSpPr/>
          <p:nvPr/>
        </p:nvSpPr>
        <p:spPr>
          <a:xfrm>
            <a:off x="4538840" y="5850179"/>
            <a:ext cx="123533" cy="122457"/>
          </a:xfrm>
          <a:prstGeom prst="mathMultiply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8" name="타원 241"/>
          <p:cNvSpPr/>
          <p:nvPr/>
        </p:nvSpPr>
        <p:spPr>
          <a:xfrm>
            <a:off x="4449794" y="5869130"/>
            <a:ext cx="123533" cy="122457"/>
          </a:xfrm>
          <a:prstGeom prst="mathMultiply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9" name="타원 242"/>
          <p:cNvSpPr/>
          <p:nvPr/>
        </p:nvSpPr>
        <p:spPr>
          <a:xfrm>
            <a:off x="5057302" y="5159282"/>
            <a:ext cx="123533" cy="122457"/>
          </a:xfrm>
          <a:prstGeom prst="mathMultiply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0" name="타원 243"/>
          <p:cNvSpPr/>
          <p:nvPr/>
        </p:nvSpPr>
        <p:spPr>
          <a:xfrm>
            <a:off x="4896619" y="5197348"/>
            <a:ext cx="123533" cy="122457"/>
          </a:xfrm>
          <a:prstGeom prst="mathMultiply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1" name="타원 244"/>
          <p:cNvSpPr/>
          <p:nvPr/>
        </p:nvSpPr>
        <p:spPr>
          <a:xfrm>
            <a:off x="4824611" y="5197348"/>
            <a:ext cx="123533" cy="122457"/>
          </a:xfrm>
          <a:prstGeom prst="mathMultiply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2" name="타원 245"/>
          <p:cNvSpPr/>
          <p:nvPr/>
        </p:nvSpPr>
        <p:spPr>
          <a:xfrm>
            <a:off x="5040635" y="5243195"/>
            <a:ext cx="123533" cy="122457"/>
          </a:xfrm>
          <a:prstGeom prst="mathMultiply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3" name="타원 246"/>
          <p:cNvSpPr/>
          <p:nvPr/>
        </p:nvSpPr>
        <p:spPr>
          <a:xfrm>
            <a:off x="4984442" y="4955163"/>
            <a:ext cx="123533" cy="122457"/>
          </a:xfrm>
          <a:prstGeom prst="mathMultiply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4" name="타원 247"/>
          <p:cNvSpPr/>
          <p:nvPr/>
        </p:nvSpPr>
        <p:spPr>
          <a:xfrm>
            <a:off x="4824611" y="4981324"/>
            <a:ext cx="123533" cy="122457"/>
          </a:xfrm>
          <a:prstGeom prst="mathMultiply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5" name="타원 248"/>
          <p:cNvSpPr/>
          <p:nvPr/>
        </p:nvSpPr>
        <p:spPr>
          <a:xfrm>
            <a:off x="4791494" y="5148394"/>
            <a:ext cx="123533" cy="122457"/>
          </a:xfrm>
          <a:prstGeom prst="mathMultiply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6" name="타원 249"/>
          <p:cNvSpPr/>
          <p:nvPr/>
        </p:nvSpPr>
        <p:spPr>
          <a:xfrm>
            <a:off x="4778624" y="5034600"/>
            <a:ext cx="123533" cy="122457"/>
          </a:xfrm>
          <a:prstGeom prst="mathMultiply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7" name="타원 250"/>
          <p:cNvSpPr/>
          <p:nvPr/>
        </p:nvSpPr>
        <p:spPr>
          <a:xfrm>
            <a:off x="4968627" y="5099179"/>
            <a:ext cx="123533" cy="122457"/>
          </a:xfrm>
          <a:prstGeom prst="mathMultiply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8" name="직사각형 270"/>
          <p:cNvSpPr/>
          <p:nvPr/>
        </p:nvSpPr>
        <p:spPr>
          <a:xfrm>
            <a:off x="3707904" y="4398500"/>
            <a:ext cx="146158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Sample 1</a:t>
            </a:r>
          </a:p>
        </p:txBody>
      </p:sp>
      <p:sp>
        <p:nvSpPr>
          <p:cNvPr id="139" name="직사각형 270"/>
          <p:cNvSpPr/>
          <p:nvPr/>
        </p:nvSpPr>
        <p:spPr>
          <a:xfrm>
            <a:off x="6321312" y="4398500"/>
            <a:ext cx="249066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Voting map by sample 1</a:t>
            </a:r>
          </a:p>
        </p:txBody>
      </p:sp>
      <p:pic>
        <p:nvPicPr>
          <p:cNvPr id="161" name="Picture 16" descr="D:\research\orderless_tracking_jeany\testBed\sequence\Datasets\faceocc2\26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141" y="4616949"/>
            <a:ext cx="575999" cy="432000"/>
          </a:xfrm>
          <a:prstGeom prst="rect">
            <a:avLst/>
          </a:prstGeom>
          <a:noFill/>
          <a:ln w="38100">
            <a:solidFill>
              <a:srgbClr val="FC860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3" descr="D:\research\orderless_tracking_jeany\testBed\sequence\Datasets\faceocc2\163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914" y="5787936"/>
            <a:ext cx="576000" cy="432000"/>
          </a:xfrm>
          <a:prstGeom prst="rect">
            <a:avLst/>
          </a:prstGeom>
          <a:noFill/>
          <a:ln w="38100">
            <a:solidFill>
              <a:srgbClr val="FB051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research\orderless_tracking\testBed\sequence\faceocc2\imgs\img00006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58" y="2509615"/>
            <a:ext cx="576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research\orderless_tracking\testBed\sequence\faceocc2\imgs\img00092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6" y="3685000"/>
            <a:ext cx="576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research\orderless_tracking\testBed\sequence\faceocc2\imgs\img0029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58" y="3604948"/>
            <a:ext cx="576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research\orderless_tracking\testBed\sequence\faceocc2\imgs\img00298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05" y="4680056"/>
            <a:ext cx="576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" name="그룹 205"/>
          <p:cNvGrpSpPr/>
          <p:nvPr/>
        </p:nvGrpSpPr>
        <p:grpSpPr>
          <a:xfrm>
            <a:off x="694788" y="2486960"/>
            <a:ext cx="2118040" cy="3723607"/>
            <a:chOff x="583602" y="2630976"/>
            <a:chExt cx="2118040" cy="3723607"/>
          </a:xfrm>
        </p:grpSpPr>
        <p:sp>
          <p:nvSpPr>
            <p:cNvPr id="207" name="타원 206"/>
            <p:cNvSpPr/>
            <p:nvPr/>
          </p:nvSpPr>
          <p:spPr>
            <a:xfrm>
              <a:off x="1085063" y="2630976"/>
              <a:ext cx="477311" cy="47731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08" name="타원 207"/>
            <p:cNvSpPr/>
            <p:nvPr/>
          </p:nvSpPr>
          <p:spPr>
            <a:xfrm>
              <a:off x="605061" y="3796210"/>
              <a:ext cx="477311" cy="47731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09" name="직선 화살표 연결선 208"/>
            <p:cNvCxnSpPr>
              <a:stCxn id="207" idx="3"/>
              <a:endCxn id="208" idx="0"/>
            </p:cNvCxnSpPr>
            <p:nvPr/>
          </p:nvCxnSpPr>
          <p:spPr>
            <a:xfrm flipH="1">
              <a:off x="843717" y="3038386"/>
              <a:ext cx="311247" cy="75782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타원 228"/>
            <p:cNvSpPr/>
            <p:nvPr/>
          </p:nvSpPr>
          <p:spPr>
            <a:xfrm>
              <a:off x="1664574" y="3726309"/>
              <a:ext cx="477316" cy="47731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30" name="타원 229"/>
            <p:cNvSpPr/>
            <p:nvPr/>
          </p:nvSpPr>
          <p:spPr>
            <a:xfrm>
              <a:off x="2173751" y="4732649"/>
              <a:ext cx="477316" cy="477311"/>
            </a:xfrm>
            <a:prstGeom prst="ellipse">
              <a:avLst/>
            </a:prstGeom>
            <a:noFill/>
            <a:ln w="76200">
              <a:solidFill>
                <a:srgbClr val="FC86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32" name="타원 231"/>
            <p:cNvSpPr/>
            <p:nvPr/>
          </p:nvSpPr>
          <p:spPr>
            <a:xfrm>
              <a:off x="1547664" y="5877272"/>
              <a:ext cx="477311" cy="477311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33" name="직선 화살표 연결선 232"/>
            <p:cNvCxnSpPr>
              <a:stCxn id="230" idx="3"/>
              <a:endCxn id="232" idx="7"/>
            </p:cNvCxnSpPr>
            <p:nvPr/>
          </p:nvCxnSpPr>
          <p:spPr>
            <a:xfrm flipH="1">
              <a:off x="1955074" y="5140059"/>
              <a:ext cx="288578" cy="807114"/>
            </a:xfrm>
            <a:prstGeom prst="straightConnector1">
              <a:avLst/>
            </a:prstGeom>
            <a:noFill/>
            <a:ln w="76200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타원 233"/>
            <p:cNvSpPr/>
            <p:nvPr/>
          </p:nvSpPr>
          <p:spPr>
            <a:xfrm>
              <a:off x="1064350" y="4793492"/>
              <a:ext cx="477311" cy="47731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35" name="직선 화살표 연결선 234"/>
            <p:cNvCxnSpPr>
              <a:stCxn id="229" idx="3"/>
              <a:endCxn id="234" idx="7"/>
            </p:cNvCxnSpPr>
            <p:nvPr/>
          </p:nvCxnSpPr>
          <p:spPr>
            <a:xfrm flipH="1">
              <a:off x="1471760" y="4133719"/>
              <a:ext cx="262715" cy="72967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직선 화살표 연결선 235"/>
            <p:cNvCxnSpPr>
              <a:stCxn id="207" idx="5"/>
              <a:endCxn id="229" idx="1"/>
            </p:cNvCxnSpPr>
            <p:nvPr/>
          </p:nvCxnSpPr>
          <p:spPr>
            <a:xfrm>
              <a:off x="1492473" y="3038386"/>
              <a:ext cx="242002" cy="75782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8" name="직사각형 237"/>
                <p:cNvSpPr/>
                <p:nvPr/>
              </p:nvSpPr>
              <p:spPr>
                <a:xfrm>
                  <a:off x="583602" y="3851628"/>
                  <a:ext cx="5100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38" name="직사각형 2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602" y="3851628"/>
                  <a:ext cx="510011" cy="36933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0" name="직사각형 239"/>
                <p:cNvSpPr/>
                <p:nvPr/>
              </p:nvSpPr>
              <p:spPr>
                <a:xfrm>
                  <a:off x="2123728" y="4760965"/>
                  <a:ext cx="577914" cy="3942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rgbClr val="FC8604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rgbClr val="FC8604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ko-KR" b="1" i="1" smtClean="0">
                                    <a:solidFill>
                                      <a:srgbClr val="FC8604"/>
                                    </a:solidFill>
                                    <a:latin typeface="Cambria Math"/>
                                    <a:ea typeface="Arial Unicode MS" pitchFamily="50" charset="-127"/>
                                    <a:cs typeface="Arial Unicode MS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1" i="1" smtClean="0">
                                    <a:solidFill>
                                      <a:srgbClr val="FC8604"/>
                                    </a:solidFill>
                                    <a:latin typeface="Cambria Math"/>
                                    <a:ea typeface="Arial Unicode MS" pitchFamily="50" charset="-127"/>
                                    <a:cs typeface="Arial Unicode MS" pitchFamily="50" charset="-127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altLang="ko-KR" b="1" i="1" smtClean="0">
                                    <a:solidFill>
                                      <a:srgbClr val="FC8604"/>
                                    </a:solidFill>
                                    <a:latin typeface="Cambria Math"/>
                                    <a:ea typeface="Arial Unicode MS" pitchFamily="50" charset="-127"/>
                                    <a:cs typeface="Arial Unicode MS" pitchFamily="50" charset="-127"/>
                                  </a:rPr>
                                  <m:t>𝒕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ko-KR" altLang="en-US" dirty="0">
                    <a:solidFill>
                      <a:srgbClr val="FC8604"/>
                    </a:solidFill>
                  </a:endParaRPr>
                </a:p>
              </p:txBody>
            </p:sp>
          </mc:Choice>
          <mc:Fallback xmlns="">
            <p:sp>
              <p:nvSpPr>
                <p:cNvPr id="240" name="직사각형 2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4760965"/>
                  <a:ext cx="577914" cy="394210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1" name="직사각형 240"/>
                <p:cNvSpPr/>
                <p:nvPr/>
              </p:nvSpPr>
              <p:spPr>
                <a:xfrm>
                  <a:off x="1550590" y="5925519"/>
                  <a:ext cx="4795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ko-KR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1" name="직사각형 2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590" y="5925519"/>
                  <a:ext cx="479554" cy="369332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2" name="직사각형 241"/>
                <p:cNvSpPr/>
                <p:nvPr/>
              </p:nvSpPr>
              <p:spPr>
                <a:xfrm>
                  <a:off x="1043608" y="4841739"/>
                  <a:ext cx="5100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42" name="직사각형 2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4841739"/>
                  <a:ext cx="510011" cy="369332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3" name="그룹 242"/>
          <p:cNvGrpSpPr>
            <a:grpSpLocks noChangeAspect="1"/>
          </p:cNvGrpSpPr>
          <p:nvPr/>
        </p:nvGrpSpPr>
        <p:grpSpPr>
          <a:xfrm>
            <a:off x="2830141" y="4616246"/>
            <a:ext cx="569194" cy="432000"/>
            <a:chOff x="796252" y="5001955"/>
            <a:chExt cx="2725754" cy="2044316"/>
          </a:xfrm>
        </p:grpSpPr>
        <p:sp>
          <p:nvSpPr>
            <p:cNvPr id="244" name="직사각형 243"/>
            <p:cNvSpPr/>
            <p:nvPr/>
          </p:nvSpPr>
          <p:spPr>
            <a:xfrm>
              <a:off x="796252" y="5001955"/>
              <a:ext cx="2725754" cy="2044316"/>
            </a:xfrm>
            <a:prstGeom prst="rect">
              <a:avLst/>
            </a:prstGeom>
            <a:solidFill>
              <a:srgbClr val="00008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45" name="그룹 244"/>
            <p:cNvGrpSpPr/>
            <p:nvPr/>
          </p:nvGrpSpPr>
          <p:grpSpPr>
            <a:xfrm>
              <a:off x="1457114" y="6469809"/>
              <a:ext cx="446573" cy="432125"/>
              <a:chOff x="1457114" y="6469809"/>
              <a:chExt cx="446573" cy="432125"/>
            </a:xfrm>
          </p:grpSpPr>
          <p:sp>
            <p:nvSpPr>
              <p:cNvPr id="259" name="타원 258"/>
              <p:cNvSpPr/>
              <p:nvPr/>
            </p:nvSpPr>
            <p:spPr>
              <a:xfrm flipV="1">
                <a:off x="1457114" y="6469809"/>
                <a:ext cx="388140" cy="415036"/>
              </a:xfrm>
              <a:prstGeom prst="ellipse">
                <a:avLst/>
              </a:prstGeom>
              <a:solidFill>
                <a:srgbClr val="0108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0" name="타원 259"/>
              <p:cNvSpPr/>
              <p:nvPr/>
            </p:nvSpPr>
            <p:spPr>
              <a:xfrm flipV="1">
                <a:off x="1536013" y="6525344"/>
                <a:ext cx="367674" cy="376590"/>
              </a:xfrm>
              <a:prstGeom prst="ellipse">
                <a:avLst/>
              </a:prstGeom>
              <a:solidFill>
                <a:srgbClr val="0108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1" name="타원 260"/>
              <p:cNvSpPr/>
              <p:nvPr/>
            </p:nvSpPr>
            <p:spPr>
              <a:xfrm flipV="1">
                <a:off x="1588330" y="6552417"/>
                <a:ext cx="263578" cy="297124"/>
              </a:xfrm>
              <a:prstGeom prst="ellipse">
                <a:avLst/>
              </a:prstGeom>
              <a:solidFill>
                <a:srgbClr val="E8FF17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2" name="타원 261"/>
              <p:cNvSpPr/>
              <p:nvPr/>
            </p:nvSpPr>
            <p:spPr>
              <a:xfrm flipV="1">
                <a:off x="1544873" y="6559601"/>
                <a:ext cx="242673" cy="239507"/>
              </a:xfrm>
              <a:prstGeom prst="ellipse">
                <a:avLst/>
              </a:prstGeom>
              <a:solidFill>
                <a:srgbClr val="E8FF17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3" name="타원 262"/>
              <p:cNvSpPr/>
              <p:nvPr/>
            </p:nvSpPr>
            <p:spPr>
              <a:xfrm flipV="1">
                <a:off x="1624540" y="6610695"/>
                <a:ext cx="190875" cy="18838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46" name="그룹 245"/>
            <p:cNvGrpSpPr/>
            <p:nvPr/>
          </p:nvGrpSpPr>
          <p:grpSpPr>
            <a:xfrm>
              <a:off x="1704938" y="5332386"/>
              <a:ext cx="965121" cy="1016544"/>
              <a:chOff x="1704938" y="5332386"/>
              <a:chExt cx="965121" cy="1016544"/>
            </a:xfrm>
          </p:grpSpPr>
          <p:sp>
            <p:nvSpPr>
              <p:cNvPr id="247" name="타원 246"/>
              <p:cNvSpPr/>
              <p:nvPr/>
            </p:nvSpPr>
            <p:spPr>
              <a:xfrm flipV="1">
                <a:off x="1704938" y="5332386"/>
                <a:ext cx="891617" cy="891884"/>
              </a:xfrm>
              <a:prstGeom prst="ellipse">
                <a:avLst/>
              </a:prstGeom>
              <a:solidFill>
                <a:srgbClr val="0108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8" name="타원 247"/>
              <p:cNvSpPr/>
              <p:nvPr/>
            </p:nvSpPr>
            <p:spPr>
              <a:xfrm flipV="1">
                <a:off x="2062120" y="5700442"/>
                <a:ext cx="607939" cy="648488"/>
              </a:xfrm>
              <a:prstGeom prst="ellipse">
                <a:avLst/>
              </a:prstGeom>
              <a:solidFill>
                <a:srgbClr val="0108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9" name="타원 248"/>
              <p:cNvSpPr/>
              <p:nvPr/>
            </p:nvSpPr>
            <p:spPr>
              <a:xfrm flipV="1">
                <a:off x="2114672" y="5770323"/>
                <a:ext cx="481884" cy="473484"/>
              </a:xfrm>
              <a:prstGeom prst="ellipse">
                <a:avLst/>
              </a:prstGeom>
              <a:solidFill>
                <a:srgbClr val="5FFFA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0" name="타원 249"/>
              <p:cNvSpPr/>
              <p:nvPr/>
            </p:nvSpPr>
            <p:spPr>
              <a:xfrm flipV="1">
                <a:off x="1785137" y="5497602"/>
                <a:ext cx="714139" cy="670950"/>
              </a:xfrm>
              <a:prstGeom prst="ellipse">
                <a:avLst/>
              </a:prstGeom>
              <a:solidFill>
                <a:srgbClr val="5FFFA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1" name="타원 250"/>
              <p:cNvSpPr/>
              <p:nvPr/>
            </p:nvSpPr>
            <p:spPr>
              <a:xfrm flipV="1">
                <a:off x="2123728" y="5764002"/>
                <a:ext cx="327587" cy="323315"/>
              </a:xfrm>
              <a:prstGeom prst="ellipse">
                <a:avLst/>
              </a:prstGeom>
              <a:solidFill>
                <a:srgbClr val="E8FF17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2" name="타원 251"/>
              <p:cNvSpPr/>
              <p:nvPr/>
            </p:nvSpPr>
            <p:spPr>
              <a:xfrm flipV="1">
                <a:off x="1860589" y="5579117"/>
                <a:ext cx="557496" cy="508201"/>
              </a:xfrm>
              <a:prstGeom prst="ellipse">
                <a:avLst/>
              </a:prstGeom>
              <a:solidFill>
                <a:srgbClr val="E8FF17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3" name="타원 252"/>
              <p:cNvSpPr/>
              <p:nvPr/>
            </p:nvSpPr>
            <p:spPr>
              <a:xfrm flipV="1">
                <a:off x="1903686" y="5579119"/>
                <a:ext cx="396307" cy="39113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4" name="타원 253"/>
              <p:cNvSpPr/>
              <p:nvPr/>
            </p:nvSpPr>
            <p:spPr>
              <a:xfrm flipV="1">
                <a:off x="2137109" y="5817015"/>
                <a:ext cx="333589" cy="329237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5" name="타원 254"/>
              <p:cNvSpPr/>
              <p:nvPr/>
            </p:nvSpPr>
            <p:spPr>
              <a:xfrm flipV="1">
                <a:off x="2176684" y="5833842"/>
                <a:ext cx="210415" cy="20767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6" name="타원 255"/>
              <p:cNvSpPr/>
              <p:nvPr/>
            </p:nvSpPr>
            <p:spPr>
              <a:xfrm flipV="1">
                <a:off x="1943799" y="5631056"/>
                <a:ext cx="411814" cy="4064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7" name="타원 256"/>
              <p:cNvSpPr/>
              <p:nvPr/>
            </p:nvSpPr>
            <p:spPr>
              <a:xfrm>
                <a:off x="2014791" y="5700442"/>
                <a:ext cx="285202" cy="28148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8" name="타원 257"/>
              <p:cNvSpPr/>
              <p:nvPr/>
            </p:nvSpPr>
            <p:spPr>
              <a:xfrm>
                <a:off x="2074019" y="5764482"/>
                <a:ext cx="166746" cy="153408"/>
              </a:xfrm>
              <a:prstGeom prst="ellipse">
                <a:avLst/>
              </a:prstGeom>
              <a:solidFill>
                <a:srgbClr val="92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65" name="그룹 264"/>
          <p:cNvGrpSpPr>
            <a:grpSpLocks noChangeAspect="1"/>
          </p:cNvGrpSpPr>
          <p:nvPr/>
        </p:nvGrpSpPr>
        <p:grpSpPr>
          <a:xfrm>
            <a:off x="2306858" y="3612120"/>
            <a:ext cx="576000" cy="432000"/>
            <a:chOff x="969952" y="3706182"/>
            <a:chExt cx="1246003" cy="934502"/>
          </a:xfrm>
        </p:grpSpPr>
        <p:sp>
          <p:nvSpPr>
            <p:cNvPr id="266" name="직사각형 265"/>
            <p:cNvSpPr/>
            <p:nvPr/>
          </p:nvSpPr>
          <p:spPr>
            <a:xfrm>
              <a:off x="969952" y="3706182"/>
              <a:ext cx="1246003" cy="934502"/>
            </a:xfrm>
            <a:prstGeom prst="rect">
              <a:avLst/>
            </a:prstGeom>
            <a:solidFill>
              <a:srgbClr val="00008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67" name="그룹 266"/>
            <p:cNvGrpSpPr/>
            <p:nvPr/>
          </p:nvGrpSpPr>
          <p:grpSpPr>
            <a:xfrm>
              <a:off x="1479835" y="3982059"/>
              <a:ext cx="287277" cy="269485"/>
              <a:chOff x="717650" y="4068464"/>
              <a:chExt cx="369764" cy="346863"/>
            </a:xfrm>
          </p:grpSpPr>
          <p:sp>
            <p:nvSpPr>
              <p:cNvPr id="268" name="타원 267"/>
              <p:cNvSpPr/>
              <p:nvPr/>
            </p:nvSpPr>
            <p:spPr>
              <a:xfrm flipV="1">
                <a:off x="717650" y="4137798"/>
                <a:ext cx="277446" cy="277529"/>
              </a:xfrm>
              <a:prstGeom prst="ellipse">
                <a:avLst/>
              </a:prstGeom>
              <a:solidFill>
                <a:srgbClr val="0108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9" name="타원 268"/>
              <p:cNvSpPr/>
              <p:nvPr/>
            </p:nvSpPr>
            <p:spPr>
              <a:xfrm rot="775498" flipV="1">
                <a:off x="819682" y="4068464"/>
                <a:ext cx="267732" cy="277529"/>
              </a:xfrm>
              <a:prstGeom prst="ellipse">
                <a:avLst/>
              </a:prstGeom>
              <a:solidFill>
                <a:srgbClr val="0108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0" name="타원 269"/>
              <p:cNvSpPr/>
              <p:nvPr/>
            </p:nvSpPr>
            <p:spPr>
              <a:xfrm rot="775498" flipV="1">
                <a:off x="856878" y="4098278"/>
                <a:ext cx="194819" cy="211451"/>
              </a:xfrm>
              <a:prstGeom prst="ellipse">
                <a:avLst/>
              </a:prstGeom>
              <a:solidFill>
                <a:srgbClr val="5FFFA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1" name="타원 270"/>
              <p:cNvSpPr/>
              <p:nvPr/>
            </p:nvSpPr>
            <p:spPr>
              <a:xfrm flipV="1">
                <a:off x="769712" y="4167529"/>
                <a:ext cx="201888" cy="211451"/>
              </a:xfrm>
              <a:prstGeom prst="ellipse">
                <a:avLst/>
              </a:prstGeom>
              <a:solidFill>
                <a:srgbClr val="5FFFA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2" name="타원 271"/>
              <p:cNvSpPr/>
              <p:nvPr/>
            </p:nvSpPr>
            <p:spPr>
              <a:xfrm flipV="1">
                <a:off x="792128" y="4198560"/>
                <a:ext cx="158066" cy="156006"/>
              </a:xfrm>
              <a:prstGeom prst="ellipse">
                <a:avLst/>
              </a:prstGeom>
              <a:solidFill>
                <a:srgbClr val="E8FF17"/>
              </a:solidFill>
              <a:ln>
                <a:noFill/>
              </a:ln>
              <a:effectLst>
                <a:glow>
                  <a:schemeClr val="accent1">
                    <a:alpha val="40000"/>
                  </a:schemeClr>
                </a:glo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3" name="타원 272"/>
              <p:cNvSpPr/>
              <p:nvPr/>
            </p:nvSpPr>
            <p:spPr>
              <a:xfrm flipV="1">
                <a:off x="827584" y="4211036"/>
                <a:ext cx="105663" cy="1042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4" name="타원 273"/>
              <p:cNvSpPr/>
              <p:nvPr/>
            </p:nvSpPr>
            <p:spPr>
              <a:xfrm>
                <a:off x="833660" y="4221768"/>
                <a:ext cx="75004" cy="7402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5" name="타원 274"/>
              <p:cNvSpPr/>
              <p:nvPr/>
            </p:nvSpPr>
            <p:spPr>
              <a:xfrm>
                <a:off x="858075" y="4242194"/>
                <a:ext cx="44680" cy="41106"/>
              </a:xfrm>
              <a:prstGeom prst="ellipse">
                <a:avLst/>
              </a:prstGeom>
              <a:solidFill>
                <a:srgbClr val="92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6" name="타원 275"/>
              <p:cNvSpPr/>
              <p:nvPr/>
            </p:nvSpPr>
            <p:spPr>
              <a:xfrm rot="775498" flipV="1">
                <a:off x="877758" y="4129335"/>
                <a:ext cx="152532" cy="156006"/>
              </a:xfrm>
              <a:prstGeom prst="ellipse">
                <a:avLst/>
              </a:prstGeom>
              <a:solidFill>
                <a:srgbClr val="E8FF17"/>
              </a:solidFill>
              <a:ln>
                <a:noFill/>
              </a:ln>
              <a:effectLst>
                <a:glow>
                  <a:schemeClr val="accent1">
                    <a:alpha val="40000"/>
                  </a:schemeClr>
                </a:glo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7" name="타원 276"/>
              <p:cNvSpPr/>
              <p:nvPr/>
            </p:nvSpPr>
            <p:spPr>
              <a:xfrm rot="775498" flipV="1">
                <a:off x="903306" y="4151862"/>
                <a:ext cx="101963" cy="1042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8" name="타원 277"/>
              <p:cNvSpPr/>
              <p:nvPr/>
            </p:nvSpPr>
            <p:spPr>
              <a:xfrm rot="775498">
                <a:off x="919558" y="4162814"/>
                <a:ext cx="72378" cy="7402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9" name="타원 278"/>
              <p:cNvSpPr/>
              <p:nvPr/>
            </p:nvSpPr>
            <p:spPr>
              <a:xfrm rot="775498">
                <a:off x="932827" y="4183030"/>
                <a:ext cx="43116" cy="41106"/>
              </a:xfrm>
              <a:prstGeom prst="ellipse">
                <a:avLst/>
              </a:prstGeom>
              <a:solidFill>
                <a:srgbClr val="92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80" name="그룹 279"/>
          <p:cNvGrpSpPr>
            <a:grpSpLocks noChangeAspect="1"/>
          </p:cNvGrpSpPr>
          <p:nvPr/>
        </p:nvGrpSpPr>
        <p:grpSpPr>
          <a:xfrm>
            <a:off x="1727255" y="2509615"/>
            <a:ext cx="576000" cy="432000"/>
            <a:chOff x="2746203" y="3706182"/>
            <a:chExt cx="1246003" cy="934502"/>
          </a:xfrm>
        </p:grpSpPr>
        <p:sp>
          <p:nvSpPr>
            <p:cNvPr id="281" name="직사각형 280"/>
            <p:cNvSpPr/>
            <p:nvPr/>
          </p:nvSpPr>
          <p:spPr>
            <a:xfrm>
              <a:off x="2746203" y="3706182"/>
              <a:ext cx="1246003" cy="934502"/>
            </a:xfrm>
            <a:prstGeom prst="rect">
              <a:avLst/>
            </a:prstGeom>
            <a:solidFill>
              <a:srgbClr val="00008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82" name="그룹 281"/>
            <p:cNvGrpSpPr/>
            <p:nvPr/>
          </p:nvGrpSpPr>
          <p:grpSpPr>
            <a:xfrm rot="775498">
              <a:off x="3343375" y="3980506"/>
              <a:ext cx="208006" cy="215617"/>
              <a:chOff x="6021797" y="1769564"/>
              <a:chExt cx="471546" cy="471686"/>
            </a:xfrm>
          </p:grpSpPr>
          <p:sp>
            <p:nvSpPr>
              <p:cNvPr id="283" name="타원 282"/>
              <p:cNvSpPr/>
              <p:nvPr/>
            </p:nvSpPr>
            <p:spPr>
              <a:xfrm flipV="1">
                <a:off x="6021797" y="1769564"/>
                <a:ext cx="471546" cy="471686"/>
              </a:xfrm>
              <a:prstGeom prst="ellipse">
                <a:avLst/>
              </a:prstGeom>
              <a:solidFill>
                <a:srgbClr val="0108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4" name="타원 283"/>
              <p:cNvSpPr/>
              <p:nvPr/>
            </p:nvSpPr>
            <p:spPr>
              <a:xfrm flipV="1">
                <a:off x="6086006" y="1820094"/>
                <a:ext cx="343128" cy="359380"/>
              </a:xfrm>
              <a:prstGeom prst="ellipse">
                <a:avLst/>
              </a:prstGeom>
              <a:solidFill>
                <a:srgbClr val="5FFFA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5" name="타원 284"/>
              <p:cNvSpPr/>
              <p:nvPr/>
            </p:nvSpPr>
            <p:spPr>
              <a:xfrm flipV="1">
                <a:off x="6124105" y="1872834"/>
                <a:ext cx="268648" cy="265146"/>
              </a:xfrm>
              <a:prstGeom prst="ellipse">
                <a:avLst/>
              </a:prstGeom>
              <a:solidFill>
                <a:srgbClr val="E8FF17"/>
              </a:solidFill>
              <a:ln>
                <a:noFill/>
              </a:ln>
              <a:effectLst>
                <a:glow>
                  <a:schemeClr val="accent1">
                    <a:alpha val="40000"/>
                  </a:schemeClr>
                </a:glo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6" name="타원 285"/>
              <p:cNvSpPr/>
              <p:nvPr/>
            </p:nvSpPr>
            <p:spPr>
              <a:xfrm flipV="1">
                <a:off x="6167778" y="1911164"/>
                <a:ext cx="179584" cy="1772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7" name="타원 286"/>
              <p:cNvSpPr/>
              <p:nvPr/>
            </p:nvSpPr>
            <p:spPr>
              <a:xfrm>
                <a:off x="6194691" y="1929404"/>
                <a:ext cx="127476" cy="12581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8" name="타원 287"/>
              <p:cNvSpPr/>
              <p:nvPr/>
            </p:nvSpPr>
            <p:spPr>
              <a:xfrm>
                <a:off x="6219601" y="1964119"/>
                <a:ext cx="75938" cy="69863"/>
              </a:xfrm>
              <a:prstGeom prst="ellipse">
                <a:avLst/>
              </a:prstGeom>
              <a:solidFill>
                <a:srgbClr val="92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89" name="그룹 288"/>
          <p:cNvGrpSpPr>
            <a:grpSpLocks noChangeAspect="1"/>
          </p:cNvGrpSpPr>
          <p:nvPr/>
        </p:nvGrpSpPr>
        <p:grpSpPr>
          <a:xfrm>
            <a:off x="107568" y="3668128"/>
            <a:ext cx="576000" cy="432000"/>
            <a:chOff x="7087555" y="3706182"/>
            <a:chExt cx="1246003" cy="934502"/>
          </a:xfrm>
        </p:grpSpPr>
        <p:sp>
          <p:nvSpPr>
            <p:cNvPr id="290" name="직사각형 289"/>
            <p:cNvSpPr/>
            <p:nvPr/>
          </p:nvSpPr>
          <p:spPr>
            <a:xfrm>
              <a:off x="7087555" y="3706182"/>
              <a:ext cx="1246003" cy="934502"/>
            </a:xfrm>
            <a:prstGeom prst="rect">
              <a:avLst/>
            </a:prstGeom>
            <a:solidFill>
              <a:srgbClr val="00008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91" name="그룹 290"/>
            <p:cNvGrpSpPr/>
            <p:nvPr/>
          </p:nvGrpSpPr>
          <p:grpSpPr>
            <a:xfrm rot="16517350">
              <a:off x="7669088" y="3891660"/>
              <a:ext cx="274028" cy="333277"/>
              <a:chOff x="6021797" y="1769564"/>
              <a:chExt cx="471546" cy="471686"/>
            </a:xfrm>
          </p:grpSpPr>
          <p:sp>
            <p:nvSpPr>
              <p:cNvPr id="292" name="타원 291"/>
              <p:cNvSpPr/>
              <p:nvPr/>
            </p:nvSpPr>
            <p:spPr>
              <a:xfrm flipV="1">
                <a:off x="6021797" y="1769564"/>
                <a:ext cx="471546" cy="471686"/>
              </a:xfrm>
              <a:prstGeom prst="ellipse">
                <a:avLst/>
              </a:prstGeom>
              <a:solidFill>
                <a:srgbClr val="0108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3" name="타원 292"/>
              <p:cNvSpPr/>
              <p:nvPr/>
            </p:nvSpPr>
            <p:spPr>
              <a:xfrm flipV="1">
                <a:off x="6086006" y="1820094"/>
                <a:ext cx="343128" cy="359380"/>
              </a:xfrm>
              <a:prstGeom prst="ellipse">
                <a:avLst/>
              </a:prstGeom>
              <a:solidFill>
                <a:srgbClr val="5FFFA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4" name="타원 293"/>
              <p:cNvSpPr/>
              <p:nvPr/>
            </p:nvSpPr>
            <p:spPr>
              <a:xfrm flipV="1">
                <a:off x="6124105" y="1872834"/>
                <a:ext cx="268648" cy="265146"/>
              </a:xfrm>
              <a:prstGeom prst="ellipse">
                <a:avLst/>
              </a:prstGeom>
              <a:solidFill>
                <a:srgbClr val="E8FF17"/>
              </a:solidFill>
              <a:ln>
                <a:noFill/>
              </a:ln>
              <a:effectLst>
                <a:glow>
                  <a:schemeClr val="accent1">
                    <a:alpha val="40000"/>
                  </a:schemeClr>
                </a:glo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5" name="타원 294"/>
              <p:cNvSpPr/>
              <p:nvPr/>
            </p:nvSpPr>
            <p:spPr>
              <a:xfrm flipV="1">
                <a:off x="6167778" y="1911164"/>
                <a:ext cx="179584" cy="1772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6" name="타원 295"/>
              <p:cNvSpPr/>
              <p:nvPr/>
            </p:nvSpPr>
            <p:spPr>
              <a:xfrm>
                <a:off x="6194691" y="1929404"/>
                <a:ext cx="127476" cy="12581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7" name="타원 296"/>
              <p:cNvSpPr/>
              <p:nvPr/>
            </p:nvSpPr>
            <p:spPr>
              <a:xfrm>
                <a:off x="6219601" y="1964119"/>
                <a:ext cx="75938" cy="69863"/>
              </a:xfrm>
              <a:prstGeom prst="ellipse">
                <a:avLst/>
              </a:prstGeom>
              <a:solidFill>
                <a:srgbClr val="92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5" name="그룹 14"/>
          <p:cNvGrpSpPr/>
          <p:nvPr/>
        </p:nvGrpSpPr>
        <p:grpSpPr>
          <a:xfrm>
            <a:off x="539552" y="4666389"/>
            <a:ext cx="576000" cy="432000"/>
            <a:chOff x="415129" y="4834140"/>
            <a:chExt cx="576000" cy="432000"/>
          </a:xfrm>
        </p:grpSpPr>
        <p:sp>
          <p:nvSpPr>
            <p:cNvPr id="299" name="직사각형 298"/>
            <p:cNvSpPr/>
            <p:nvPr/>
          </p:nvSpPr>
          <p:spPr>
            <a:xfrm>
              <a:off x="415129" y="4834140"/>
              <a:ext cx="576000" cy="432000"/>
            </a:xfrm>
            <a:prstGeom prst="rect">
              <a:avLst/>
            </a:prstGeom>
            <a:solidFill>
              <a:srgbClr val="00008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1" name="타원 300"/>
            <p:cNvSpPr/>
            <p:nvPr/>
          </p:nvSpPr>
          <p:spPr>
            <a:xfrm flipV="1">
              <a:off x="650837" y="4986574"/>
              <a:ext cx="99646" cy="99675"/>
            </a:xfrm>
            <a:prstGeom prst="ellipse">
              <a:avLst/>
            </a:prstGeom>
            <a:solidFill>
              <a:srgbClr val="0108FF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2" name="타원 301"/>
            <p:cNvSpPr/>
            <p:nvPr/>
          </p:nvSpPr>
          <p:spPr>
            <a:xfrm rot="775498" flipV="1">
              <a:off x="687482" y="4961672"/>
              <a:ext cx="96157" cy="99675"/>
            </a:xfrm>
            <a:prstGeom prst="ellipse">
              <a:avLst/>
            </a:prstGeom>
            <a:solidFill>
              <a:srgbClr val="0108FF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4" name="타원 303"/>
            <p:cNvSpPr/>
            <p:nvPr/>
          </p:nvSpPr>
          <p:spPr>
            <a:xfrm flipV="1">
              <a:off x="669535" y="4997252"/>
              <a:ext cx="72509" cy="75943"/>
            </a:xfrm>
            <a:prstGeom prst="ellipse">
              <a:avLst/>
            </a:prstGeom>
            <a:solidFill>
              <a:srgbClr val="5FFFA0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5" name="타원 304"/>
            <p:cNvSpPr/>
            <p:nvPr/>
          </p:nvSpPr>
          <p:spPr>
            <a:xfrm flipV="1">
              <a:off x="677586" y="5008396"/>
              <a:ext cx="56770" cy="56030"/>
            </a:xfrm>
            <a:prstGeom prst="ellipse">
              <a:avLst/>
            </a:prstGeom>
            <a:solidFill>
              <a:srgbClr val="E8FF17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6" name="타원 305"/>
            <p:cNvSpPr/>
            <p:nvPr/>
          </p:nvSpPr>
          <p:spPr>
            <a:xfrm flipV="1">
              <a:off x="690320" y="5012877"/>
              <a:ext cx="37949" cy="374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7" name="타원 306"/>
            <p:cNvSpPr/>
            <p:nvPr/>
          </p:nvSpPr>
          <p:spPr>
            <a:xfrm>
              <a:off x="692502" y="5016732"/>
              <a:ext cx="26938" cy="2658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8" name="타원 307"/>
            <p:cNvSpPr/>
            <p:nvPr/>
          </p:nvSpPr>
          <p:spPr>
            <a:xfrm>
              <a:off x="701271" y="5024068"/>
              <a:ext cx="16047" cy="14763"/>
            </a:xfrm>
            <a:prstGeom prst="ellipse">
              <a:avLst/>
            </a:prstGeom>
            <a:solidFill>
              <a:srgbClr val="920000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13" name="직사각형 312"/>
          <p:cNvSpPr>
            <a:spLocks noChangeAspect="1"/>
          </p:cNvSpPr>
          <p:nvPr/>
        </p:nvSpPr>
        <p:spPr>
          <a:xfrm>
            <a:off x="2234913" y="5784016"/>
            <a:ext cx="576001" cy="432000"/>
          </a:xfrm>
          <a:prstGeom prst="rect">
            <a:avLst/>
          </a:prstGeom>
          <a:solidFill>
            <a:srgbClr val="0000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/>
              <a:t>?</a:t>
            </a:r>
            <a:endParaRPr lang="ko-KR" altLang="en-US" sz="2800" b="1" dirty="0"/>
          </a:p>
        </p:txBody>
      </p:sp>
      <p:pic>
        <p:nvPicPr>
          <p:cNvPr id="314" name="Picture 2"/>
          <p:cNvPicPr>
            <a:picLocks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86" y="4397348"/>
            <a:ext cx="2440800" cy="1832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15" name="직사각형 270"/>
          <p:cNvSpPr/>
          <p:nvPr/>
        </p:nvSpPr>
        <p:spPr>
          <a:xfrm>
            <a:off x="6339106" y="4407148"/>
            <a:ext cx="254487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Aggregated voting map</a:t>
            </a:r>
          </a:p>
        </p:txBody>
      </p:sp>
      <p:sp>
        <p:nvSpPr>
          <p:cNvPr id="196" name="직사각형 195"/>
          <p:cNvSpPr/>
          <p:nvPr/>
        </p:nvSpPr>
        <p:spPr>
          <a:xfrm>
            <a:off x="1577580" y="6423139"/>
            <a:ext cx="63067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en-US" altLang="ko-KR" sz="1000" dirty="0" smtClean="0"/>
              <a:t>[1] S</a:t>
            </a:r>
            <a:r>
              <a:rPr lang="en-US" altLang="ko-KR" sz="1000" dirty="0"/>
              <a:t>. </a:t>
            </a:r>
            <a:r>
              <a:rPr lang="en-US" altLang="ko-KR" sz="1000" dirty="0" smtClean="0"/>
              <a:t>Hong, S. </a:t>
            </a:r>
            <a:r>
              <a:rPr lang="en-US" altLang="ko-KR" sz="1000" dirty="0" err="1" smtClean="0"/>
              <a:t>Kwak</a:t>
            </a:r>
            <a:r>
              <a:rPr lang="en-US" altLang="ko-KR" sz="1000" dirty="0" smtClean="0"/>
              <a:t> </a:t>
            </a:r>
            <a:r>
              <a:rPr lang="en-US" altLang="ko-KR" sz="1000" dirty="0"/>
              <a:t>and </a:t>
            </a:r>
            <a:r>
              <a:rPr lang="en-US" altLang="ko-KR" sz="1000" dirty="0" smtClean="0"/>
              <a:t>B. Han</a:t>
            </a:r>
            <a:r>
              <a:rPr lang="en-US" altLang="ko-KR" sz="1000" dirty="0"/>
              <a:t>. </a:t>
            </a:r>
            <a:r>
              <a:rPr lang="en-US" altLang="ko-KR" sz="1000" dirty="0" err="1" smtClean="0"/>
              <a:t>Orderless</a:t>
            </a:r>
            <a:r>
              <a:rPr lang="en-US" altLang="ko-KR" sz="1000" dirty="0" smtClean="0"/>
              <a:t> Tracking through Model-Averaged Posterior Estimation. </a:t>
            </a:r>
            <a:r>
              <a:rPr lang="en-US" altLang="ko-KR" sz="1000" dirty="0"/>
              <a:t>In ICCV, </a:t>
            </a:r>
            <a:r>
              <a:rPr lang="en-US" altLang="ko-KR" sz="1000" dirty="0" smtClean="0"/>
              <a:t>2013</a:t>
            </a:r>
          </a:p>
          <a:p>
            <a:pPr latinLnBrk="0"/>
            <a:r>
              <a:rPr lang="en-US" altLang="ko-KR" sz="1000" dirty="0" smtClean="0"/>
              <a:t>[2] </a:t>
            </a:r>
            <a:r>
              <a:rPr lang="en-US" altLang="ko-KR" sz="1000" dirty="0"/>
              <a:t>S. </a:t>
            </a:r>
            <a:r>
              <a:rPr lang="en-US" altLang="ko-KR" sz="1000" dirty="0" err="1"/>
              <a:t>Korman</a:t>
            </a:r>
            <a:r>
              <a:rPr lang="en-US" altLang="ko-KR" sz="1000" dirty="0"/>
              <a:t> and S. </a:t>
            </a:r>
            <a:r>
              <a:rPr lang="en-US" altLang="ko-KR" sz="1000" dirty="0" err="1"/>
              <a:t>Avidan</a:t>
            </a:r>
            <a:r>
              <a:rPr lang="en-US" altLang="ko-KR" sz="1000" dirty="0"/>
              <a:t>. Coherency sensitive hashing. In ICCV, 2011</a:t>
            </a:r>
            <a:endParaRPr lang="ko-KR" altLang="ko-KR" sz="10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8DB-A304-4CEB-B356-D02B37FBFB0E}" type="slidenum">
              <a:rPr lang="ko-KR" altLang="en-US" smtClean="0"/>
              <a:t>17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직사각형 198"/>
              <p:cNvSpPr/>
              <p:nvPr/>
            </p:nvSpPr>
            <p:spPr>
              <a:xfrm>
                <a:off x="1187624" y="260648"/>
                <a:ext cx="3832716" cy="1138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smtClean="0">
                          <a:latin typeface="Cambria Math"/>
                        </a:rPr>
                        <m:t>≈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ko-KR" altLang="en-US" sz="2400" i="1">
                              <a:latin typeface="Cambria Math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lang="ko-KR" altLang="en-US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2400">
                                  <a:latin typeface="Cambria Math"/>
                                </a:rPr>
                                <m:t>x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2400">
                                      <a:latin typeface="Cambria Math"/>
                                    </a:rPr>
                                    <m:t>t</m:t>
                                  </m:r>
                                </m:sub>
                              </m:sSub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altLang="ko-KR" sz="2400">
                                  <a:latin typeface="Cambria Math"/>
                                </a:rPr>
                                <m:t>i</m:t>
                              </m:r>
                            </m:sup>
                          </m:sSubSup>
                          <m:r>
                            <a:rPr lang="en-US" altLang="ko-KR" sz="2400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ko-KR" alt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>
                                  <a:latin typeface="Cambria Math"/>
                                </a:rPr>
                                <m:t>𝕊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ko-KR" sz="2400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</m:sub>
                        <m:sup/>
                        <m:e>
                          <m:r>
                            <a:rPr lang="en-US" altLang="ko-KR" sz="2400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ko-KR" altLang="ko-KR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ko-KR" altLang="ko-KR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i="1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ko-KR" altLang="ko-KR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ko-KR" sz="2400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ko-KR" altLang="ko-KR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ko-KR" altLang="ko-KR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altLang="ko-KR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ko-KR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400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ko-KR" sz="2400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ko-KR" sz="2400" i="1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99" name="직사각형 1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60648"/>
                <a:ext cx="3832716" cy="1138325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0" name="Rectangle 53"/>
          <p:cNvSpPr>
            <a:spLocks noChangeArrowheads="1"/>
          </p:cNvSpPr>
          <p:nvPr/>
        </p:nvSpPr>
        <p:spPr bwMode="auto">
          <a:xfrm>
            <a:off x="2412694" y="406895"/>
            <a:ext cx="2542515" cy="645842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ko-KR" altLang="en-US">
              <a:solidFill>
                <a:srgbClr val="FFC000"/>
              </a:solidFill>
            </a:endParaRPr>
          </a:p>
        </p:txBody>
      </p:sp>
      <p:sp>
        <p:nvSpPr>
          <p:cNvPr id="201" name="직사각형 200"/>
          <p:cNvSpPr/>
          <p:nvPr/>
        </p:nvSpPr>
        <p:spPr>
          <a:xfrm>
            <a:off x="5076056" y="344850"/>
            <a:ext cx="38238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Patch matching</a:t>
            </a:r>
          </a:p>
          <a:p>
            <a:r>
              <a:rPr lang="en-US" altLang="ko-KR" sz="20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 </a:t>
            </a:r>
            <a:r>
              <a:rPr lang="en-US" altLang="ko-KR" sz="20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voting </a:t>
            </a:r>
            <a:r>
              <a:rPr lang="en-US" altLang="ko-KR" sz="20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process</a:t>
            </a:r>
            <a:r>
              <a:rPr lang="en-US" altLang="ko-KR" sz="2000" baseline="300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[1],[2]</a:t>
            </a:r>
            <a:endParaRPr lang="ko-KR" altLang="en-US" baseline="30000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4754384" y="2928582"/>
            <a:ext cx="2685287" cy="13033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직선 연결선 202"/>
          <p:cNvCxnSpPr/>
          <p:nvPr/>
        </p:nvCxnSpPr>
        <p:spPr>
          <a:xfrm>
            <a:off x="4766959" y="3238586"/>
            <a:ext cx="2665287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직선 연결선 203"/>
          <p:cNvCxnSpPr/>
          <p:nvPr/>
        </p:nvCxnSpPr>
        <p:spPr>
          <a:xfrm>
            <a:off x="5105436" y="2922597"/>
            <a:ext cx="2217226" cy="81937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직선 연결선 209"/>
          <p:cNvCxnSpPr/>
          <p:nvPr/>
        </p:nvCxnSpPr>
        <p:spPr>
          <a:xfrm>
            <a:off x="5120021" y="3223882"/>
            <a:ext cx="2202641" cy="829109"/>
          </a:xfrm>
          <a:prstGeom prst="line">
            <a:avLst/>
          </a:prstGeom>
          <a:ln w="19050">
            <a:solidFill>
              <a:srgbClr val="C235C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52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1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71" grpId="0"/>
      <p:bldP spid="72" grpId="0" animBg="1"/>
      <p:bldP spid="120" grpId="0" animBg="1"/>
      <p:bldP spid="120" grpId="1" animBg="1"/>
      <p:bldP spid="120" grpId="2" animBg="1"/>
      <p:bldP spid="120" grpId="3" animBg="1"/>
      <p:bldP spid="121" grpId="0" animBg="1"/>
      <p:bldP spid="121" grpId="1" animBg="1"/>
      <p:bldP spid="121" grpId="2" animBg="1"/>
      <p:bldP spid="122" grpId="0" animBg="1"/>
      <p:bldP spid="122" grpId="1" animBg="1"/>
      <p:bldP spid="122" grpId="2" animBg="1"/>
      <p:bldP spid="123" grpId="0" animBg="1"/>
      <p:bldP spid="123" grpId="1" animBg="1"/>
      <p:bldP spid="123" grpId="2" animBg="1"/>
      <p:bldP spid="124" grpId="0" animBg="1"/>
      <p:bldP spid="124" grpId="1" animBg="1"/>
      <p:bldP spid="124" grpId="2" animBg="1"/>
      <p:bldP spid="125" grpId="0" animBg="1"/>
      <p:bldP spid="125" grpId="1" animBg="1"/>
      <p:bldP spid="125" grpId="2" animBg="1"/>
      <p:bldP spid="126" grpId="0" animBg="1"/>
      <p:bldP spid="126" grpId="1" animBg="1"/>
      <p:bldP spid="126" grpId="2" animBg="1"/>
      <p:bldP spid="127" grpId="0" animBg="1"/>
      <p:bldP spid="127" grpId="1" animBg="1"/>
      <p:bldP spid="127" grpId="2" animBg="1"/>
      <p:bldP spid="128" grpId="0" animBg="1"/>
      <p:bldP spid="128" grpId="1" animBg="1"/>
      <p:bldP spid="128" grpId="2" animBg="1"/>
      <p:bldP spid="129" grpId="0" animBg="1"/>
      <p:bldP spid="129" grpId="1" animBg="1"/>
      <p:bldP spid="129" grpId="2" animBg="1"/>
      <p:bldP spid="130" grpId="0" animBg="1"/>
      <p:bldP spid="130" grpId="1" animBg="1"/>
      <p:bldP spid="130" grpId="2" animBg="1"/>
      <p:bldP spid="131" grpId="0" animBg="1"/>
      <p:bldP spid="131" grpId="1" animBg="1"/>
      <p:bldP spid="131" grpId="2" animBg="1"/>
      <p:bldP spid="132" grpId="0" animBg="1"/>
      <p:bldP spid="132" grpId="1" animBg="1"/>
      <p:bldP spid="132" grpId="2" animBg="1"/>
      <p:bldP spid="133" grpId="0" animBg="1"/>
      <p:bldP spid="133" grpId="1" animBg="1"/>
      <p:bldP spid="133" grpId="2" animBg="1"/>
      <p:bldP spid="134" grpId="0" animBg="1"/>
      <p:bldP spid="134" grpId="1" animBg="1"/>
      <p:bldP spid="134" grpId="2" animBg="1"/>
      <p:bldP spid="135" grpId="0" animBg="1"/>
      <p:bldP spid="135" grpId="1" animBg="1"/>
      <p:bldP spid="135" grpId="2" animBg="1"/>
      <p:bldP spid="136" grpId="0" animBg="1"/>
      <p:bldP spid="136" grpId="1" animBg="1"/>
      <p:bldP spid="136" grpId="2" animBg="1"/>
      <p:bldP spid="137" grpId="0" animBg="1"/>
      <p:bldP spid="137" grpId="1" animBg="1"/>
      <p:bldP spid="137" grpId="2" animBg="1"/>
      <p:bldP spid="138" grpId="0"/>
      <p:bldP spid="139" grpId="0"/>
      <p:bldP spid="313" grpId="0" animBg="1"/>
      <p:bldP spid="315" grpId="0"/>
      <p:bldP spid="199" grpId="0"/>
      <p:bldP spid="200" grpId="0" animBg="1"/>
      <p:bldP spid="2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Identified Tree Structure</a:t>
            </a:r>
            <a:endParaRPr lang="ko-KR" altLang="en-US" dirty="0"/>
          </a:p>
        </p:txBody>
      </p:sp>
      <p:sp>
        <p:nvSpPr>
          <p:cNvPr id="160" name="TextBox 159"/>
          <p:cNvSpPr txBox="1"/>
          <p:nvPr/>
        </p:nvSpPr>
        <p:spPr>
          <a:xfrm>
            <a:off x="3124941" y="6093296"/>
            <a:ext cx="3039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Calibri" pitchFamily="34" charset="0"/>
              </a:rPr>
              <a:t>&lt;</a:t>
            </a:r>
            <a:r>
              <a:rPr lang="en-US" altLang="ko-KR" sz="2400" i="1" dirty="0" smtClean="0">
                <a:latin typeface="Adobe Fangsong Std R" pitchFamily="18" charset="-128"/>
                <a:ea typeface="Adobe Fangsong Std R" pitchFamily="18" charset="-128"/>
              </a:rPr>
              <a:t>sunshade</a:t>
            </a:r>
            <a:r>
              <a:rPr lang="en-US" altLang="ko-KR" sz="2400" dirty="0" smtClean="0">
                <a:latin typeface="Calibri" pitchFamily="34" charset="0"/>
              </a:rPr>
              <a:t> sequence&gt;</a:t>
            </a:r>
            <a:endParaRPr lang="ko-KR" altLang="en-US" sz="2400" dirty="0">
              <a:latin typeface="Calibri" pitchFamily="34" charset="0"/>
            </a:endParaRPr>
          </a:p>
        </p:txBody>
      </p:sp>
      <p:sp>
        <p:nvSpPr>
          <p:cNvPr id="164" name="내용 개체 틀 16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Multi-modal </a:t>
            </a:r>
            <a:r>
              <a:rPr lang="en-US" altLang="ko-KR" dirty="0" smtClean="0"/>
              <a:t>appearance change</a:t>
            </a:r>
            <a:endParaRPr lang="ko-KR" altLang="en-US" dirty="0"/>
          </a:p>
          <a:p>
            <a:endParaRPr lang="ko-KR" altLang="en-US" dirty="0"/>
          </a:p>
        </p:txBody>
      </p:sp>
      <p:grpSp>
        <p:nvGrpSpPr>
          <p:cNvPr id="157" name="그룹 156"/>
          <p:cNvGrpSpPr/>
          <p:nvPr/>
        </p:nvGrpSpPr>
        <p:grpSpPr>
          <a:xfrm>
            <a:off x="894364" y="1920626"/>
            <a:ext cx="6967644" cy="4172670"/>
            <a:chOff x="894364" y="1988840"/>
            <a:chExt cx="6853738" cy="4104456"/>
          </a:xfrm>
        </p:grpSpPr>
        <p:cxnSp>
          <p:nvCxnSpPr>
            <p:cNvPr id="203" name="직선 화살표 연결선 202"/>
            <p:cNvCxnSpPr>
              <a:stCxn id="230" idx="3"/>
              <a:endCxn id="232" idx="1"/>
            </p:cNvCxnSpPr>
            <p:nvPr/>
          </p:nvCxnSpPr>
          <p:spPr>
            <a:xfrm flipV="1">
              <a:off x="1238554" y="3760297"/>
              <a:ext cx="338583" cy="5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4" name="직선 화살표 연결선 203"/>
            <p:cNvCxnSpPr>
              <a:stCxn id="232" idx="3"/>
              <a:endCxn id="248" idx="1"/>
            </p:cNvCxnSpPr>
            <p:nvPr/>
          </p:nvCxnSpPr>
          <p:spPr>
            <a:xfrm flipV="1">
              <a:off x="1921326" y="2804312"/>
              <a:ext cx="358955" cy="9559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5" name="직선 화살표 연결선 204"/>
            <p:cNvCxnSpPr>
              <a:stCxn id="248" idx="3"/>
              <a:endCxn id="250" idx="1"/>
            </p:cNvCxnSpPr>
            <p:nvPr/>
          </p:nvCxnSpPr>
          <p:spPr>
            <a:xfrm>
              <a:off x="2624471" y="2804312"/>
              <a:ext cx="469688" cy="4225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6" name="직선 화살표 연결선 205"/>
            <p:cNvCxnSpPr>
              <a:stCxn id="250" idx="3"/>
              <a:endCxn id="252" idx="1"/>
            </p:cNvCxnSpPr>
            <p:nvPr/>
          </p:nvCxnSpPr>
          <p:spPr>
            <a:xfrm flipV="1">
              <a:off x="3438349" y="3226411"/>
              <a:ext cx="414738" cy="4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7" name="직선 화살표 연결선 206"/>
            <p:cNvCxnSpPr>
              <a:stCxn id="248" idx="3"/>
              <a:endCxn id="234" idx="1"/>
            </p:cNvCxnSpPr>
            <p:nvPr/>
          </p:nvCxnSpPr>
          <p:spPr>
            <a:xfrm flipV="1">
              <a:off x="2624470" y="2496545"/>
              <a:ext cx="474557" cy="3077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8" name="직선 화살표 연결선 207"/>
            <p:cNvCxnSpPr>
              <a:stCxn id="234" idx="3"/>
              <a:endCxn id="236" idx="1"/>
            </p:cNvCxnSpPr>
            <p:nvPr/>
          </p:nvCxnSpPr>
          <p:spPr>
            <a:xfrm>
              <a:off x="3443216" y="2496545"/>
              <a:ext cx="408147" cy="232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9" name="직선 화살표 연결선 208"/>
            <p:cNvCxnSpPr>
              <a:stCxn id="236" idx="3"/>
              <a:endCxn id="238" idx="1"/>
            </p:cNvCxnSpPr>
            <p:nvPr/>
          </p:nvCxnSpPr>
          <p:spPr>
            <a:xfrm flipV="1">
              <a:off x="4195553" y="2494686"/>
              <a:ext cx="360529" cy="41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0" name="직선 화살표 연결선 209"/>
            <p:cNvCxnSpPr>
              <a:stCxn id="238" idx="3"/>
              <a:endCxn id="240" idx="1"/>
            </p:cNvCxnSpPr>
            <p:nvPr/>
          </p:nvCxnSpPr>
          <p:spPr>
            <a:xfrm>
              <a:off x="4900272" y="2494686"/>
              <a:ext cx="36052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1" name="직선 화살표 연결선 210"/>
            <p:cNvCxnSpPr>
              <a:stCxn id="240" idx="3"/>
              <a:endCxn id="242" idx="1"/>
            </p:cNvCxnSpPr>
            <p:nvPr/>
          </p:nvCxnSpPr>
          <p:spPr>
            <a:xfrm>
              <a:off x="5604990" y="2494686"/>
              <a:ext cx="3763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2" name="직선 화살표 연결선 211"/>
            <p:cNvCxnSpPr>
              <a:stCxn id="242" idx="3"/>
              <a:endCxn id="244" idx="1"/>
            </p:cNvCxnSpPr>
            <p:nvPr/>
          </p:nvCxnSpPr>
          <p:spPr>
            <a:xfrm flipV="1">
              <a:off x="6325479" y="2493135"/>
              <a:ext cx="360529" cy="155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3" name="직선 화살표 연결선 212"/>
            <p:cNvCxnSpPr>
              <a:stCxn id="244" idx="3"/>
              <a:endCxn id="246" idx="1"/>
            </p:cNvCxnSpPr>
            <p:nvPr/>
          </p:nvCxnSpPr>
          <p:spPr>
            <a:xfrm>
              <a:off x="7030198" y="2493135"/>
              <a:ext cx="331543" cy="18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4" name="직선 화살표 연결선 213"/>
            <p:cNvCxnSpPr>
              <a:stCxn id="232" idx="3"/>
              <a:endCxn id="258" idx="1"/>
            </p:cNvCxnSpPr>
            <p:nvPr/>
          </p:nvCxnSpPr>
          <p:spPr>
            <a:xfrm>
              <a:off x="1921326" y="3760297"/>
              <a:ext cx="358955" cy="8937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5" name="직선 화살표 연결선 214"/>
            <p:cNvCxnSpPr>
              <a:stCxn id="258" idx="3"/>
              <a:endCxn id="369" idx="1"/>
            </p:cNvCxnSpPr>
            <p:nvPr/>
          </p:nvCxnSpPr>
          <p:spPr>
            <a:xfrm>
              <a:off x="2624470" y="4654092"/>
              <a:ext cx="467965" cy="7040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6" name="직선 화살표 연결선 215"/>
            <p:cNvCxnSpPr>
              <a:stCxn id="369" idx="3"/>
              <a:endCxn id="371" idx="1"/>
            </p:cNvCxnSpPr>
            <p:nvPr/>
          </p:nvCxnSpPr>
          <p:spPr>
            <a:xfrm>
              <a:off x="3436625" y="5358135"/>
              <a:ext cx="416462" cy="751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7" name="직선 화살표 연결선 216"/>
            <p:cNvCxnSpPr>
              <a:stCxn id="371" idx="3"/>
              <a:endCxn id="373" idx="1"/>
            </p:cNvCxnSpPr>
            <p:nvPr/>
          </p:nvCxnSpPr>
          <p:spPr>
            <a:xfrm flipV="1">
              <a:off x="4197277" y="5072750"/>
              <a:ext cx="364542" cy="29290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8" name="직선 화살표 연결선 217"/>
            <p:cNvCxnSpPr>
              <a:stCxn id="371" idx="3"/>
              <a:endCxn id="379" idx="1"/>
            </p:cNvCxnSpPr>
            <p:nvPr/>
          </p:nvCxnSpPr>
          <p:spPr>
            <a:xfrm>
              <a:off x="4197277" y="5365654"/>
              <a:ext cx="359666" cy="4958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9" name="직선 화살표 연결선 218"/>
            <p:cNvCxnSpPr>
              <a:stCxn id="373" idx="3"/>
              <a:endCxn id="381" idx="1"/>
            </p:cNvCxnSpPr>
            <p:nvPr/>
          </p:nvCxnSpPr>
          <p:spPr>
            <a:xfrm>
              <a:off x="4906009" y="5072750"/>
              <a:ext cx="354791" cy="7910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0" name="직선 화살표 연결선 219"/>
            <p:cNvCxnSpPr>
              <a:stCxn id="373" idx="3"/>
              <a:endCxn id="375" idx="1"/>
            </p:cNvCxnSpPr>
            <p:nvPr/>
          </p:nvCxnSpPr>
          <p:spPr>
            <a:xfrm flipV="1">
              <a:off x="4906009" y="5070174"/>
              <a:ext cx="354792" cy="25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1" name="직선 화살표 연결선 220"/>
            <p:cNvCxnSpPr>
              <a:stCxn id="258" idx="3"/>
              <a:endCxn id="260" idx="1"/>
            </p:cNvCxnSpPr>
            <p:nvPr/>
          </p:nvCxnSpPr>
          <p:spPr>
            <a:xfrm flipV="1">
              <a:off x="2624470" y="4175619"/>
              <a:ext cx="467965" cy="47847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2" name="직선 화살표 연결선 221"/>
            <p:cNvCxnSpPr>
              <a:stCxn id="260" idx="3"/>
              <a:endCxn id="262" idx="1"/>
            </p:cNvCxnSpPr>
            <p:nvPr/>
          </p:nvCxnSpPr>
          <p:spPr>
            <a:xfrm>
              <a:off x="3436625" y="4175619"/>
              <a:ext cx="416462" cy="276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3" name="직선 화살표 연결선 222"/>
            <p:cNvCxnSpPr>
              <a:stCxn id="262" idx="3"/>
              <a:endCxn id="363" idx="1"/>
            </p:cNvCxnSpPr>
            <p:nvPr/>
          </p:nvCxnSpPr>
          <p:spPr>
            <a:xfrm>
              <a:off x="4197277" y="4178387"/>
              <a:ext cx="1063524" cy="10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4" name="직선 화살표 연결선 223"/>
            <p:cNvCxnSpPr>
              <a:stCxn id="363" idx="3"/>
              <a:endCxn id="377" idx="1"/>
            </p:cNvCxnSpPr>
            <p:nvPr/>
          </p:nvCxnSpPr>
          <p:spPr>
            <a:xfrm>
              <a:off x="5604990" y="4179452"/>
              <a:ext cx="378023" cy="7482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5" name="직선 화살표 연결선 224"/>
            <p:cNvCxnSpPr>
              <a:stCxn id="363" idx="3"/>
              <a:endCxn id="254" idx="1"/>
            </p:cNvCxnSpPr>
            <p:nvPr/>
          </p:nvCxnSpPr>
          <p:spPr>
            <a:xfrm flipV="1">
              <a:off x="5604990" y="3472522"/>
              <a:ext cx="378023" cy="70693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6" name="직선 화살표 연결선 225"/>
            <p:cNvCxnSpPr>
              <a:stCxn id="363" idx="3"/>
              <a:endCxn id="365" idx="1"/>
            </p:cNvCxnSpPr>
            <p:nvPr/>
          </p:nvCxnSpPr>
          <p:spPr>
            <a:xfrm>
              <a:off x="5604990" y="4179451"/>
              <a:ext cx="376300" cy="36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7" name="직선 화살표 연결선 226"/>
            <p:cNvCxnSpPr>
              <a:stCxn id="254" idx="3"/>
              <a:endCxn id="256" idx="1"/>
            </p:cNvCxnSpPr>
            <p:nvPr/>
          </p:nvCxnSpPr>
          <p:spPr>
            <a:xfrm>
              <a:off x="6327203" y="3472522"/>
              <a:ext cx="358805" cy="61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8" name="직선 화살표 연결선 227"/>
            <p:cNvCxnSpPr>
              <a:stCxn id="365" idx="3"/>
              <a:endCxn id="367" idx="1"/>
            </p:cNvCxnSpPr>
            <p:nvPr/>
          </p:nvCxnSpPr>
          <p:spPr>
            <a:xfrm flipV="1">
              <a:off x="6325479" y="4177401"/>
              <a:ext cx="360529" cy="57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9" name="직선 화살표 연결선 228"/>
            <p:cNvCxnSpPr>
              <a:stCxn id="367" idx="3"/>
              <a:endCxn id="383" idx="1"/>
            </p:cNvCxnSpPr>
            <p:nvPr/>
          </p:nvCxnSpPr>
          <p:spPr>
            <a:xfrm flipV="1">
              <a:off x="7030198" y="4176584"/>
              <a:ext cx="331543" cy="8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230" name="Picture 2" descr="C:\Users\cv\Desktop\aa\keyTemplates\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364" y="3531337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1" name="TextBox 230"/>
            <p:cNvSpPr txBox="1"/>
            <p:nvPr/>
          </p:nvSpPr>
          <p:spPr>
            <a:xfrm>
              <a:off x="912764" y="3265239"/>
              <a:ext cx="26000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1</a:t>
              </a:r>
              <a:endParaRPr lang="ko-KR" altLang="en-US" sz="1300" dirty="0"/>
            </a:p>
          </p:txBody>
        </p:sp>
        <p:pic>
          <p:nvPicPr>
            <p:cNvPr id="232" name="Picture 3" descr="C:\Users\cv\Desktop\aa\keyTemplates\6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136" y="3530837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3" name="TextBox 232"/>
            <p:cNvSpPr txBox="1"/>
            <p:nvPr/>
          </p:nvSpPr>
          <p:spPr>
            <a:xfrm>
              <a:off x="1595536" y="3260386"/>
              <a:ext cx="27283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6</a:t>
              </a:r>
              <a:endParaRPr lang="ko-KR" altLang="en-US" sz="1300" dirty="0"/>
            </a:p>
          </p:txBody>
        </p:sp>
        <p:pic>
          <p:nvPicPr>
            <p:cNvPr id="234" name="Picture 26" descr="C:\Users\cv\Desktop\aa\keyTemplates\145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027" y="2267085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" name="TextBox 234"/>
            <p:cNvSpPr txBox="1"/>
            <p:nvPr/>
          </p:nvSpPr>
          <p:spPr>
            <a:xfrm>
              <a:off x="3050443" y="1988841"/>
              <a:ext cx="42672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145</a:t>
              </a:r>
              <a:endParaRPr lang="ko-KR" altLang="en-US" sz="1300" dirty="0"/>
            </a:p>
          </p:txBody>
        </p:sp>
        <p:pic>
          <p:nvPicPr>
            <p:cNvPr id="236" name="Picture 27" descr="C:\Users\cv\Desktop\aa\keyTemplates\14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363" y="2269412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7" name="TextBox 236"/>
            <p:cNvSpPr txBox="1"/>
            <p:nvPr/>
          </p:nvSpPr>
          <p:spPr>
            <a:xfrm>
              <a:off x="3809370" y="1988840"/>
              <a:ext cx="42191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141</a:t>
              </a:r>
              <a:endParaRPr lang="ko-KR" altLang="en-US" sz="1300" dirty="0"/>
            </a:p>
          </p:txBody>
        </p:sp>
        <p:pic>
          <p:nvPicPr>
            <p:cNvPr id="238" name="Picture 28" descr="C:\Users\cv\Desktop\aa\keyTemplates\137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082" y="2265227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9" name="TextBox 238"/>
            <p:cNvSpPr txBox="1"/>
            <p:nvPr/>
          </p:nvSpPr>
          <p:spPr>
            <a:xfrm>
              <a:off x="4519826" y="1993719"/>
              <a:ext cx="40184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137</a:t>
              </a:r>
              <a:endParaRPr lang="ko-KR" altLang="en-US" sz="1300" dirty="0"/>
            </a:p>
          </p:txBody>
        </p:sp>
        <p:pic>
          <p:nvPicPr>
            <p:cNvPr id="240" name="Picture 29" descr="C:\Users\cv\Desktop\aa\keyTemplates\135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0800" y="2265227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1" name="TextBox 240"/>
            <p:cNvSpPr txBox="1"/>
            <p:nvPr/>
          </p:nvSpPr>
          <p:spPr>
            <a:xfrm>
              <a:off x="5218807" y="1988841"/>
              <a:ext cx="4114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135</a:t>
              </a:r>
              <a:endParaRPr lang="ko-KR" altLang="en-US" sz="1300" dirty="0"/>
            </a:p>
          </p:txBody>
        </p:sp>
        <p:pic>
          <p:nvPicPr>
            <p:cNvPr id="242" name="Picture 30" descr="C:\Users\cv\Desktop\aa\keyTemplates\132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1290" y="2265227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3" name="TextBox 242"/>
            <p:cNvSpPr txBox="1"/>
            <p:nvPr/>
          </p:nvSpPr>
          <p:spPr>
            <a:xfrm>
              <a:off x="5939297" y="1993719"/>
              <a:ext cx="41626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132</a:t>
              </a:r>
              <a:endParaRPr lang="ko-KR" altLang="en-US" sz="1300" dirty="0"/>
            </a:p>
          </p:txBody>
        </p:sp>
        <p:pic>
          <p:nvPicPr>
            <p:cNvPr id="244" name="Picture 31" descr="C:\Users\cv\Desktop\aa\keyTemplates\127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6008" y="2263675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" name="TextBox 244"/>
            <p:cNvSpPr txBox="1"/>
            <p:nvPr/>
          </p:nvSpPr>
          <p:spPr>
            <a:xfrm>
              <a:off x="6644015" y="1993719"/>
              <a:ext cx="41222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127</a:t>
              </a:r>
              <a:endParaRPr lang="ko-KR" altLang="en-US" sz="1300" dirty="0"/>
            </a:p>
          </p:txBody>
        </p:sp>
        <p:pic>
          <p:nvPicPr>
            <p:cNvPr id="246" name="Picture 32" descr="C:\Users\cv\Desktop\aa\keyTemplates\122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1741" y="2265535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7" name="TextBox 246"/>
            <p:cNvSpPr txBox="1"/>
            <p:nvPr/>
          </p:nvSpPr>
          <p:spPr>
            <a:xfrm>
              <a:off x="7325486" y="1993719"/>
              <a:ext cx="42261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122</a:t>
              </a:r>
              <a:endParaRPr lang="ko-KR" altLang="en-US" sz="1300" dirty="0"/>
            </a:p>
          </p:txBody>
        </p:sp>
        <p:pic>
          <p:nvPicPr>
            <p:cNvPr id="248" name="Picture 22" descr="C:\Users\cv\Desktop\aa\keyTemplates\152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281" y="2574852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9" name="TextBox 248"/>
            <p:cNvSpPr txBox="1"/>
            <p:nvPr/>
          </p:nvSpPr>
          <p:spPr>
            <a:xfrm>
              <a:off x="2238288" y="2276872"/>
              <a:ext cx="42511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152</a:t>
              </a:r>
              <a:endParaRPr lang="ko-KR" altLang="en-US" sz="1300" dirty="0"/>
            </a:p>
          </p:txBody>
        </p:sp>
        <p:pic>
          <p:nvPicPr>
            <p:cNvPr id="250" name="Picture 23" descr="C:\Users\cv\Desktop\aa\keyTemplates\67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159" y="2997365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1" name="TextBox 250"/>
            <p:cNvSpPr txBox="1"/>
            <p:nvPr/>
          </p:nvSpPr>
          <p:spPr>
            <a:xfrm>
              <a:off x="3085847" y="2703663"/>
              <a:ext cx="33765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67</a:t>
              </a:r>
              <a:endParaRPr lang="ko-KR" altLang="en-US" sz="1300" dirty="0"/>
            </a:p>
          </p:txBody>
        </p:sp>
        <p:pic>
          <p:nvPicPr>
            <p:cNvPr id="252" name="Picture 24" descr="C:\Users\cv\Desktop\aa\keyTemplates\70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087" y="2996952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3" name="TextBox 252"/>
            <p:cNvSpPr txBox="1"/>
            <p:nvPr/>
          </p:nvSpPr>
          <p:spPr>
            <a:xfrm>
              <a:off x="3846498" y="2700521"/>
              <a:ext cx="34015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70</a:t>
              </a:r>
              <a:endParaRPr lang="ko-KR" altLang="en-US" sz="1300" dirty="0"/>
            </a:p>
          </p:txBody>
        </p:sp>
        <p:pic>
          <p:nvPicPr>
            <p:cNvPr id="254" name="Picture 15" descr="C:\Users\cv\Desktop\aa\keyTemplates\156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013" y="3243062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5" name="TextBox 254"/>
            <p:cNvSpPr txBox="1"/>
            <p:nvPr/>
          </p:nvSpPr>
          <p:spPr>
            <a:xfrm>
              <a:off x="5941020" y="2996953"/>
              <a:ext cx="42832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156</a:t>
              </a:r>
              <a:endParaRPr lang="ko-KR" altLang="en-US" sz="1300" dirty="0"/>
            </a:p>
          </p:txBody>
        </p:sp>
        <p:pic>
          <p:nvPicPr>
            <p:cNvPr id="256" name="Picture 17" descr="C:\Users\cv\Desktop\aa\keyTemplates\28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6008" y="3249250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7" name="TextBox 256"/>
            <p:cNvSpPr txBox="1"/>
            <p:nvPr/>
          </p:nvSpPr>
          <p:spPr>
            <a:xfrm>
              <a:off x="6679420" y="2996952"/>
              <a:ext cx="35618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28</a:t>
              </a:r>
              <a:endParaRPr lang="ko-KR" altLang="en-US" sz="1300" dirty="0"/>
            </a:p>
          </p:txBody>
        </p:sp>
        <p:pic>
          <p:nvPicPr>
            <p:cNvPr id="258" name="Picture 4" descr="C:\Users\cv\Desktop\aa\keyTemplates\9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281" y="4424632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9" name="TextBox 258"/>
            <p:cNvSpPr txBox="1"/>
            <p:nvPr/>
          </p:nvSpPr>
          <p:spPr>
            <a:xfrm>
              <a:off x="2298681" y="4129335"/>
              <a:ext cx="27283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9</a:t>
              </a:r>
              <a:endParaRPr lang="ko-KR" altLang="en-US" sz="1300" dirty="0"/>
            </a:p>
          </p:txBody>
        </p:sp>
        <p:pic>
          <p:nvPicPr>
            <p:cNvPr id="260" name="Picture 11" descr="C:\Users\cv\Desktop\aa\keyTemplates\31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2436" y="3946159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1" name="TextBox 260"/>
            <p:cNvSpPr txBox="1"/>
            <p:nvPr/>
          </p:nvSpPr>
          <p:spPr>
            <a:xfrm>
              <a:off x="3085847" y="3690394"/>
              <a:ext cx="33534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31</a:t>
              </a:r>
              <a:endParaRPr lang="ko-KR" altLang="en-US" sz="1300" dirty="0"/>
            </a:p>
          </p:txBody>
        </p:sp>
        <p:pic>
          <p:nvPicPr>
            <p:cNvPr id="262" name="Picture 12" descr="C:\Users\cv\Desktop\aa\keyTemplates\84.pn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087" y="3948927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3" name="TextBox 262"/>
            <p:cNvSpPr txBox="1"/>
            <p:nvPr/>
          </p:nvSpPr>
          <p:spPr>
            <a:xfrm>
              <a:off x="3846498" y="3695420"/>
              <a:ext cx="35779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84</a:t>
              </a:r>
              <a:endParaRPr lang="ko-KR" altLang="en-US" sz="1300" dirty="0"/>
            </a:p>
          </p:txBody>
        </p:sp>
        <p:pic>
          <p:nvPicPr>
            <p:cNvPr id="363" name="Picture 13" descr="C:\Users\cv\Desktop\aa\keyTemplates\159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0800" y="3949992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4" name="TextBox 363"/>
            <p:cNvSpPr txBox="1"/>
            <p:nvPr/>
          </p:nvSpPr>
          <p:spPr>
            <a:xfrm>
              <a:off x="5218807" y="3697287"/>
              <a:ext cx="42832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159</a:t>
              </a:r>
              <a:endParaRPr lang="ko-KR" altLang="en-US" sz="1300" dirty="0"/>
            </a:p>
          </p:txBody>
        </p:sp>
        <p:pic>
          <p:nvPicPr>
            <p:cNvPr id="365" name="Picture 19" descr="C:\Users\cv\Desktop\aa\keyTemplates\24.pn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1290" y="3953679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6" name="TextBox 365"/>
            <p:cNvSpPr txBox="1"/>
            <p:nvPr/>
          </p:nvSpPr>
          <p:spPr>
            <a:xfrm>
              <a:off x="5974701" y="3685771"/>
              <a:ext cx="35618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24</a:t>
              </a:r>
              <a:endParaRPr lang="ko-KR" altLang="en-US" sz="1300" dirty="0"/>
            </a:p>
          </p:txBody>
        </p:sp>
        <p:pic>
          <p:nvPicPr>
            <p:cNvPr id="367" name="Picture 20" descr="C:\Users\cv\Desktop\aa\keyTemplates\16.pn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6008" y="3947942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8" name="TextBox 367"/>
            <p:cNvSpPr txBox="1"/>
            <p:nvPr/>
          </p:nvSpPr>
          <p:spPr>
            <a:xfrm>
              <a:off x="6679420" y="3680392"/>
              <a:ext cx="34817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16</a:t>
              </a:r>
              <a:endParaRPr lang="ko-KR" altLang="en-US" sz="1300" dirty="0"/>
            </a:p>
          </p:txBody>
        </p:sp>
        <p:pic>
          <p:nvPicPr>
            <p:cNvPr id="369" name="Picture 5" descr="C:\Users\cv\Desktop\aa\keyTemplates\94.pn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2436" y="5128675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0" name="TextBox 369"/>
            <p:cNvSpPr txBox="1"/>
            <p:nvPr/>
          </p:nvSpPr>
          <p:spPr>
            <a:xfrm>
              <a:off x="3085847" y="4849415"/>
              <a:ext cx="35939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94</a:t>
              </a:r>
              <a:endParaRPr lang="ko-KR" altLang="en-US" sz="1300" dirty="0"/>
            </a:p>
          </p:txBody>
        </p:sp>
        <p:pic>
          <p:nvPicPr>
            <p:cNvPr id="371" name="Picture 6" descr="C:\Users\cv\Desktop\aa\keyTemplates\171.pn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087" y="5136194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2" name="TextBox 371"/>
            <p:cNvSpPr txBox="1"/>
            <p:nvPr/>
          </p:nvSpPr>
          <p:spPr>
            <a:xfrm>
              <a:off x="3809370" y="4838200"/>
              <a:ext cx="40261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171</a:t>
              </a:r>
              <a:endParaRPr lang="ko-KR" altLang="en-US" sz="1300" dirty="0"/>
            </a:p>
          </p:txBody>
        </p:sp>
        <p:pic>
          <p:nvPicPr>
            <p:cNvPr id="373" name="Picture 7" descr="C:\Users\cv\Desktop\aa\keyTemplates\44.pn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819" y="4843290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4" name="TextBox 373"/>
            <p:cNvSpPr txBox="1"/>
            <p:nvPr/>
          </p:nvSpPr>
          <p:spPr>
            <a:xfrm>
              <a:off x="4555230" y="4555805"/>
              <a:ext cx="35779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44</a:t>
              </a:r>
              <a:endParaRPr lang="ko-KR" altLang="en-US" sz="1300" dirty="0"/>
            </a:p>
          </p:txBody>
        </p:sp>
        <p:pic>
          <p:nvPicPr>
            <p:cNvPr id="375" name="Picture 10" descr="C:\Users\cv\Desktop\aa\keyTemplates\64.png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0800" y="4840715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6" name="TextBox 375"/>
            <p:cNvSpPr txBox="1"/>
            <p:nvPr/>
          </p:nvSpPr>
          <p:spPr>
            <a:xfrm>
              <a:off x="5254212" y="4561383"/>
              <a:ext cx="35939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64</a:t>
              </a:r>
              <a:endParaRPr lang="ko-KR" altLang="en-US" sz="1300" dirty="0"/>
            </a:p>
          </p:txBody>
        </p:sp>
        <p:pic>
          <p:nvPicPr>
            <p:cNvPr id="377" name="Picture 16" descr="C:\Users\cv\Desktop\aa\keyTemplates\162.png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013" y="4698272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8" name="TextBox 377"/>
            <p:cNvSpPr txBox="1"/>
            <p:nvPr/>
          </p:nvSpPr>
          <p:spPr>
            <a:xfrm>
              <a:off x="5941020" y="4479171"/>
              <a:ext cx="42986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162</a:t>
              </a:r>
              <a:endParaRPr lang="ko-KR" altLang="en-US" sz="1300" dirty="0"/>
            </a:p>
          </p:txBody>
        </p:sp>
        <p:pic>
          <p:nvPicPr>
            <p:cNvPr id="379" name="Picture 8" descr="C:\Users\cv\Desktop\aa\keyTemplates\167.png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943" y="5632063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0" name="TextBox 379"/>
            <p:cNvSpPr txBox="1"/>
            <p:nvPr/>
          </p:nvSpPr>
          <p:spPr>
            <a:xfrm>
              <a:off x="4519826" y="5353471"/>
              <a:ext cx="41299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167</a:t>
              </a:r>
              <a:endParaRPr lang="ko-KR" altLang="en-US" sz="1300" dirty="0"/>
            </a:p>
          </p:txBody>
        </p:sp>
        <p:pic>
          <p:nvPicPr>
            <p:cNvPr id="381" name="Picture 9" descr="C:\Users\cv\Desktop\aa\keyTemplates\38.png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0800" y="5634376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2" name="TextBox 381"/>
            <p:cNvSpPr txBox="1"/>
            <p:nvPr/>
          </p:nvSpPr>
          <p:spPr>
            <a:xfrm>
              <a:off x="5254212" y="5333726"/>
              <a:ext cx="34657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38</a:t>
              </a:r>
              <a:endParaRPr lang="ko-KR" altLang="en-US" sz="1300" dirty="0"/>
            </a:p>
          </p:txBody>
        </p:sp>
        <p:pic>
          <p:nvPicPr>
            <p:cNvPr id="383" name="Picture 21" descr="C:\Users\cv\Desktop\aa\keyTemplates\20.png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1741" y="3947124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4" name="TextBox 383"/>
            <p:cNvSpPr txBox="1"/>
            <p:nvPr/>
          </p:nvSpPr>
          <p:spPr>
            <a:xfrm>
              <a:off x="7348338" y="3697287"/>
              <a:ext cx="35131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20</a:t>
              </a:r>
              <a:endParaRPr lang="ko-KR" altLang="en-US" sz="1300" dirty="0"/>
            </a:p>
          </p:txBody>
        </p:sp>
      </p:grpSp>
      <p:grpSp>
        <p:nvGrpSpPr>
          <p:cNvPr id="158" name="그룹 157"/>
          <p:cNvGrpSpPr/>
          <p:nvPr/>
        </p:nvGrpSpPr>
        <p:grpSpPr>
          <a:xfrm>
            <a:off x="892010" y="1916832"/>
            <a:ext cx="6967644" cy="4172670"/>
            <a:chOff x="8388809" y="1913485"/>
            <a:chExt cx="6853738" cy="4104456"/>
          </a:xfrm>
        </p:grpSpPr>
        <p:cxnSp>
          <p:nvCxnSpPr>
            <p:cNvPr id="386" name="직선 화살표 연결선 385"/>
            <p:cNvCxnSpPr>
              <a:stCxn id="413" idx="3"/>
              <a:endCxn id="415" idx="1"/>
            </p:cNvCxnSpPr>
            <p:nvPr/>
          </p:nvCxnSpPr>
          <p:spPr>
            <a:xfrm flipV="1">
              <a:off x="8732999" y="3684942"/>
              <a:ext cx="338583" cy="5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7" name="직선 화살표 연결선 386"/>
            <p:cNvCxnSpPr>
              <a:stCxn id="415" idx="3"/>
              <a:endCxn id="431" idx="1"/>
            </p:cNvCxnSpPr>
            <p:nvPr/>
          </p:nvCxnSpPr>
          <p:spPr>
            <a:xfrm flipV="1">
              <a:off x="9415771" y="2728957"/>
              <a:ext cx="358955" cy="955985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8" name="직선 화살표 연결선 387"/>
            <p:cNvCxnSpPr>
              <a:stCxn id="431" idx="3"/>
              <a:endCxn id="433" idx="1"/>
            </p:cNvCxnSpPr>
            <p:nvPr/>
          </p:nvCxnSpPr>
          <p:spPr>
            <a:xfrm>
              <a:off x="10118916" y="2728957"/>
              <a:ext cx="469688" cy="422513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9" name="직선 화살표 연결선 388"/>
            <p:cNvCxnSpPr>
              <a:stCxn id="433" idx="3"/>
              <a:endCxn id="435" idx="1"/>
            </p:cNvCxnSpPr>
            <p:nvPr/>
          </p:nvCxnSpPr>
          <p:spPr>
            <a:xfrm flipV="1">
              <a:off x="10932794" y="3151056"/>
              <a:ext cx="414738" cy="413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0" name="직선 화살표 연결선 389"/>
            <p:cNvCxnSpPr>
              <a:stCxn id="431" idx="3"/>
              <a:endCxn id="417" idx="1"/>
            </p:cNvCxnSpPr>
            <p:nvPr/>
          </p:nvCxnSpPr>
          <p:spPr>
            <a:xfrm flipV="1">
              <a:off x="10118915" y="2421190"/>
              <a:ext cx="474557" cy="307766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1" name="직선 화살표 연결선 390"/>
            <p:cNvCxnSpPr>
              <a:stCxn id="417" idx="3"/>
              <a:endCxn id="419" idx="1"/>
            </p:cNvCxnSpPr>
            <p:nvPr/>
          </p:nvCxnSpPr>
          <p:spPr>
            <a:xfrm>
              <a:off x="10937661" y="2421190"/>
              <a:ext cx="408147" cy="2327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2" name="직선 화살표 연결선 391"/>
            <p:cNvCxnSpPr>
              <a:stCxn id="419" idx="3"/>
              <a:endCxn id="421" idx="1"/>
            </p:cNvCxnSpPr>
            <p:nvPr/>
          </p:nvCxnSpPr>
          <p:spPr>
            <a:xfrm flipV="1">
              <a:off x="11689998" y="2419331"/>
              <a:ext cx="360529" cy="4186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3" name="직선 화살표 연결선 392"/>
            <p:cNvCxnSpPr>
              <a:stCxn id="421" idx="3"/>
              <a:endCxn id="423" idx="1"/>
            </p:cNvCxnSpPr>
            <p:nvPr/>
          </p:nvCxnSpPr>
          <p:spPr>
            <a:xfrm>
              <a:off x="12394717" y="2419331"/>
              <a:ext cx="360529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4" name="직선 화살표 연결선 393"/>
            <p:cNvCxnSpPr>
              <a:stCxn id="423" idx="3"/>
              <a:endCxn id="425" idx="1"/>
            </p:cNvCxnSpPr>
            <p:nvPr/>
          </p:nvCxnSpPr>
          <p:spPr>
            <a:xfrm>
              <a:off x="13099435" y="2419331"/>
              <a:ext cx="376300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5" name="직선 화살표 연결선 394"/>
            <p:cNvCxnSpPr>
              <a:stCxn id="425" idx="3"/>
              <a:endCxn id="427" idx="1"/>
            </p:cNvCxnSpPr>
            <p:nvPr/>
          </p:nvCxnSpPr>
          <p:spPr>
            <a:xfrm flipV="1">
              <a:off x="13819924" y="2417780"/>
              <a:ext cx="360529" cy="1551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6" name="직선 화살표 연결선 395"/>
            <p:cNvCxnSpPr>
              <a:stCxn id="427" idx="3"/>
              <a:endCxn id="429" idx="1"/>
            </p:cNvCxnSpPr>
            <p:nvPr/>
          </p:nvCxnSpPr>
          <p:spPr>
            <a:xfrm>
              <a:off x="14524643" y="2417780"/>
              <a:ext cx="331543" cy="186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7" name="직선 화살표 연결선 396"/>
            <p:cNvCxnSpPr>
              <a:stCxn id="415" idx="3"/>
              <a:endCxn id="441" idx="1"/>
            </p:cNvCxnSpPr>
            <p:nvPr/>
          </p:nvCxnSpPr>
          <p:spPr>
            <a:xfrm>
              <a:off x="9415771" y="3684942"/>
              <a:ext cx="358955" cy="89379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8" name="직선 화살표 연결선 397"/>
            <p:cNvCxnSpPr>
              <a:stCxn id="441" idx="3"/>
              <a:endCxn id="453" idx="1"/>
            </p:cNvCxnSpPr>
            <p:nvPr/>
          </p:nvCxnSpPr>
          <p:spPr>
            <a:xfrm>
              <a:off x="10118915" y="4578737"/>
              <a:ext cx="467965" cy="704043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9" name="직선 화살표 연결선 398"/>
            <p:cNvCxnSpPr>
              <a:stCxn id="453" idx="3"/>
              <a:endCxn id="455" idx="1"/>
            </p:cNvCxnSpPr>
            <p:nvPr/>
          </p:nvCxnSpPr>
          <p:spPr>
            <a:xfrm>
              <a:off x="10931070" y="5282780"/>
              <a:ext cx="416462" cy="751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0" name="직선 화살표 연결선 399"/>
            <p:cNvCxnSpPr>
              <a:stCxn id="455" idx="3"/>
              <a:endCxn id="457" idx="1"/>
            </p:cNvCxnSpPr>
            <p:nvPr/>
          </p:nvCxnSpPr>
          <p:spPr>
            <a:xfrm flipV="1">
              <a:off x="11691722" y="4997395"/>
              <a:ext cx="364542" cy="292904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1" name="직선 화살표 연결선 400"/>
            <p:cNvCxnSpPr>
              <a:stCxn id="455" idx="3"/>
              <a:endCxn id="463" idx="1"/>
            </p:cNvCxnSpPr>
            <p:nvPr/>
          </p:nvCxnSpPr>
          <p:spPr>
            <a:xfrm>
              <a:off x="11691722" y="5290299"/>
              <a:ext cx="359666" cy="49586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2" name="직선 화살표 연결선 401"/>
            <p:cNvCxnSpPr>
              <a:stCxn id="457" idx="3"/>
              <a:endCxn id="465" idx="1"/>
            </p:cNvCxnSpPr>
            <p:nvPr/>
          </p:nvCxnSpPr>
          <p:spPr>
            <a:xfrm>
              <a:off x="12400454" y="4997395"/>
              <a:ext cx="354791" cy="791086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3" name="직선 화살표 연결선 402"/>
            <p:cNvCxnSpPr>
              <a:stCxn id="457" idx="3"/>
              <a:endCxn id="459" idx="1"/>
            </p:cNvCxnSpPr>
            <p:nvPr/>
          </p:nvCxnSpPr>
          <p:spPr>
            <a:xfrm flipV="1">
              <a:off x="12400454" y="4994819"/>
              <a:ext cx="354792" cy="257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4" name="직선 화살표 연결선 403"/>
            <p:cNvCxnSpPr>
              <a:stCxn id="441" idx="3"/>
              <a:endCxn id="443" idx="1"/>
            </p:cNvCxnSpPr>
            <p:nvPr/>
          </p:nvCxnSpPr>
          <p:spPr>
            <a:xfrm flipV="1">
              <a:off x="10118915" y="4100264"/>
              <a:ext cx="467965" cy="478474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5" name="직선 화살표 연결선 404"/>
            <p:cNvCxnSpPr>
              <a:stCxn id="443" idx="3"/>
              <a:endCxn id="445" idx="1"/>
            </p:cNvCxnSpPr>
            <p:nvPr/>
          </p:nvCxnSpPr>
          <p:spPr>
            <a:xfrm>
              <a:off x="10931070" y="4100264"/>
              <a:ext cx="416462" cy="276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6" name="직선 화살표 연결선 405"/>
            <p:cNvCxnSpPr>
              <a:stCxn id="445" idx="3"/>
              <a:endCxn id="447" idx="1"/>
            </p:cNvCxnSpPr>
            <p:nvPr/>
          </p:nvCxnSpPr>
          <p:spPr>
            <a:xfrm>
              <a:off x="11691722" y="4103032"/>
              <a:ext cx="1063524" cy="106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7" name="직선 화살표 연결선 406"/>
            <p:cNvCxnSpPr>
              <a:stCxn id="447" idx="3"/>
              <a:endCxn id="461" idx="1"/>
            </p:cNvCxnSpPr>
            <p:nvPr/>
          </p:nvCxnSpPr>
          <p:spPr>
            <a:xfrm>
              <a:off x="13099435" y="4104097"/>
              <a:ext cx="378023" cy="74828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8" name="직선 화살표 연결선 407"/>
            <p:cNvCxnSpPr>
              <a:stCxn id="447" idx="3"/>
              <a:endCxn id="437" idx="1"/>
            </p:cNvCxnSpPr>
            <p:nvPr/>
          </p:nvCxnSpPr>
          <p:spPr>
            <a:xfrm flipV="1">
              <a:off x="13099435" y="3397167"/>
              <a:ext cx="378023" cy="70693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9" name="직선 화살표 연결선 408"/>
            <p:cNvCxnSpPr>
              <a:stCxn id="447" idx="3"/>
              <a:endCxn id="449" idx="1"/>
            </p:cNvCxnSpPr>
            <p:nvPr/>
          </p:nvCxnSpPr>
          <p:spPr>
            <a:xfrm>
              <a:off x="13099435" y="4104096"/>
              <a:ext cx="376300" cy="3687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0" name="직선 화살표 연결선 409"/>
            <p:cNvCxnSpPr>
              <a:stCxn id="437" idx="3"/>
              <a:endCxn id="439" idx="1"/>
            </p:cNvCxnSpPr>
            <p:nvPr/>
          </p:nvCxnSpPr>
          <p:spPr>
            <a:xfrm>
              <a:off x="13821648" y="3397167"/>
              <a:ext cx="358805" cy="618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1" name="직선 화살표 연결선 410"/>
            <p:cNvCxnSpPr>
              <a:stCxn id="449" idx="3"/>
              <a:endCxn id="451" idx="1"/>
            </p:cNvCxnSpPr>
            <p:nvPr/>
          </p:nvCxnSpPr>
          <p:spPr>
            <a:xfrm flipV="1">
              <a:off x="13819924" y="4102046"/>
              <a:ext cx="360529" cy="5737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2" name="직선 화살표 연결선 411"/>
            <p:cNvCxnSpPr>
              <a:stCxn id="451" idx="3"/>
              <a:endCxn id="467" idx="1"/>
            </p:cNvCxnSpPr>
            <p:nvPr/>
          </p:nvCxnSpPr>
          <p:spPr>
            <a:xfrm>
              <a:off x="14524643" y="4102047"/>
              <a:ext cx="331543" cy="274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413" name="Picture 2" descr="C:\Users\cv\Desktop\aa\keyTemplates\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809" y="3455982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4" name="TextBox 413"/>
            <p:cNvSpPr txBox="1"/>
            <p:nvPr/>
          </p:nvSpPr>
          <p:spPr>
            <a:xfrm>
              <a:off x="8407209" y="3189884"/>
              <a:ext cx="26000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1</a:t>
              </a:r>
              <a:endParaRPr lang="ko-KR" altLang="en-US" sz="1300" dirty="0"/>
            </a:p>
          </p:txBody>
        </p:sp>
        <p:pic>
          <p:nvPicPr>
            <p:cNvPr id="415" name="Picture 3" descr="C:\Users\cv\Desktop\aa\keyTemplates\6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1581" y="3455482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6" name="TextBox 415"/>
            <p:cNvSpPr txBox="1"/>
            <p:nvPr/>
          </p:nvSpPr>
          <p:spPr>
            <a:xfrm>
              <a:off x="9089981" y="3185031"/>
              <a:ext cx="27283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6</a:t>
              </a:r>
              <a:endParaRPr lang="ko-KR" altLang="en-US" sz="1300" dirty="0"/>
            </a:p>
          </p:txBody>
        </p:sp>
        <p:pic>
          <p:nvPicPr>
            <p:cNvPr id="417" name="Picture 26" descr="C:\Users\cv\Desktop\aa\keyTemplates\145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3472" y="2191730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8" name="TextBox 417"/>
            <p:cNvSpPr txBox="1"/>
            <p:nvPr/>
          </p:nvSpPr>
          <p:spPr>
            <a:xfrm>
              <a:off x="10544888" y="1913486"/>
              <a:ext cx="42672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145</a:t>
              </a:r>
              <a:endParaRPr lang="ko-KR" altLang="en-US" sz="1300" dirty="0"/>
            </a:p>
          </p:txBody>
        </p:sp>
        <p:pic>
          <p:nvPicPr>
            <p:cNvPr id="419" name="Picture 27" descr="C:\Users\cv\Desktop\aa\keyTemplates\14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5808" y="2194057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0" name="TextBox 419"/>
            <p:cNvSpPr txBox="1"/>
            <p:nvPr/>
          </p:nvSpPr>
          <p:spPr>
            <a:xfrm>
              <a:off x="11303815" y="1913485"/>
              <a:ext cx="42191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141</a:t>
              </a:r>
              <a:endParaRPr lang="ko-KR" altLang="en-US" sz="1300" dirty="0"/>
            </a:p>
          </p:txBody>
        </p:sp>
        <p:pic>
          <p:nvPicPr>
            <p:cNvPr id="421" name="Picture 28" descr="C:\Users\cv\Desktop\aa\keyTemplates\137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50527" y="2189872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2" name="TextBox 421"/>
            <p:cNvSpPr txBox="1"/>
            <p:nvPr/>
          </p:nvSpPr>
          <p:spPr>
            <a:xfrm>
              <a:off x="12014271" y="1918364"/>
              <a:ext cx="40184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137</a:t>
              </a:r>
              <a:endParaRPr lang="ko-KR" altLang="en-US" sz="1300" dirty="0"/>
            </a:p>
          </p:txBody>
        </p:sp>
        <p:pic>
          <p:nvPicPr>
            <p:cNvPr id="423" name="Picture 29" descr="C:\Users\cv\Desktop\aa\keyTemplates\135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5245" y="2189872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4" name="TextBox 423"/>
            <p:cNvSpPr txBox="1"/>
            <p:nvPr/>
          </p:nvSpPr>
          <p:spPr>
            <a:xfrm>
              <a:off x="12713252" y="1913486"/>
              <a:ext cx="4114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135</a:t>
              </a:r>
              <a:endParaRPr lang="ko-KR" altLang="en-US" sz="1300" dirty="0"/>
            </a:p>
          </p:txBody>
        </p:sp>
        <p:pic>
          <p:nvPicPr>
            <p:cNvPr id="425" name="Picture 30" descr="C:\Users\cv\Desktop\aa\keyTemplates\132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5735" y="2189872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6" name="TextBox 425"/>
            <p:cNvSpPr txBox="1"/>
            <p:nvPr/>
          </p:nvSpPr>
          <p:spPr>
            <a:xfrm>
              <a:off x="13433742" y="1918364"/>
              <a:ext cx="41626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132</a:t>
              </a:r>
              <a:endParaRPr lang="ko-KR" altLang="en-US" sz="1300" dirty="0"/>
            </a:p>
          </p:txBody>
        </p:sp>
        <p:pic>
          <p:nvPicPr>
            <p:cNvPr id="427" name="Picture 31" descr="C:\Users\cv\Desktop\aa\keyTemplates\127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0453" y="2188320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8" name="TextBox 427"/>
            <p:cNvSpPr txBox="1"/>
            <p:nvPr/>
          </p:nvSpPr>
          <p:spPr>
            <a:xfrm>
              <a:off x="14138460" y="1918364"/>
              <a:ext cx="41222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127</a:t>
              </a:r>
              <a:endParaRPr lang="ko-KR" altLang="en-US" sz="1300" dirty="0"/>
            </a:p>
          </p:txBody>
        </p:sp>
        <p:pic>
          <p:nvPicPr>
            <p:cNvPr id="429" name="Picture 32" descr="C:\Users\cv\Desktop\aa\keyTemplates\122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6186" y="2190180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0" name="TextBox 429"/>
            <p:cNvSpPr txBox="1"/>
            <p:nvPr/>
          </p:nvSpPr>
          <p:spPr>
            <a:xfrm>
              <a:off x="14819931" y="1918364"/>
              <a:ext cx="42261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122</a:t>
              </a:r>
              <a:endParaRPr lang="ko-KR" altLang="en-US" sz="1300" dirty="0"/>
            </a:p>
          </p:txBody>
        </p:sp>
        <p:pic>
          <p:nvPicPr>
            <p:cNvPr id="431" name="Picture 22" descr="C:\Users\cv\Desktop\aa\keyTemplates\152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4726" y="2499497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2" name="TextBox 431"/>
            <p:cNvSpPr txBox="1"/>
            <p:nvPr/>
          </p:nvSpPr>
          <p:spPr>
            <a:xfrm>
              <a:off x="9732733" y="2201517"/>
              <a:ext cx="42511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152</a:t>
              </a:r>
              <a:endParaRPr lang="ko-KR" altLang="en-US" sz="1300" dirty="0"/>
            </a:p>
          </p:txBody>
        </p:sp>
        <p:pic>
          <p:nvPicPr>
            <p:cNvPr id="433" name="Picture 23" descr="C:\Users\cv\Desktop\aa\keyTemplates\67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8604" y="2922010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4" name="TextBox 433"/>
            <p:cNvSpPr txBox="1"/>
            <p:nvPr/>
          </p:nvSpPr>
          <p:spPr>
            <a:xfrm>
              <a:off x="10580292" y="2628308"/>
              <a:ext cx="33765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67</a:t>
              </a:r>
              <a:endParaRPr lang="ko-KR" altLang="en-US" sz="1300" dirty="0"/>
            </a:p>
          </p:txBody>
        </p:sp>
        <p:pic>
          <p:nvPicPr>
            <p:cNvPr id="435" name="Picture 24" descr="C:\Users\cv\Desktop\aa\keyTemplates\70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7532" y="2921597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6" name="TextBox 435"/>
            <p:cNvSpPr txBox="1"/>
            <p:nvPr/>
          </p:nvSpPr>
          <p:spPr>
            <a:xfrm>
              <a:off x="11340943" y="2625166"/>
              <a:ext cx="34015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70</a:t>
              </a:r>
              <a:endParaRPr lang="ko-KR" altLang="en-US" sz="1300" dirty="0"/>
            </a:p>
          </p:txBody>
        </p:sp>
        <p:pic>
          <p:nvPicPr>
            <p:cNvPr id="437" name="Picture 15" descr="C:\Users\cv\Desktop\aa\keyTemplates\156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7458" y="3167707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8" name="TextBox 437"/>
            <p:cNvSpPr txBox="1"/>
            <p:nvPr/>
          </p:nvSpPr>
          <p:spPr>
            <a:xfrm>
              <a:off x="13435465" y="2921598"/>
              <a:ext cx="42832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156</a:t>
              </a:r>
              <a:endParaRPr lang="ko-KR" altLang="en-US" sz="1300" dirty="0"/>
            </a:p>
          </p:txBody>
        </p:sp>
        <p:pic>
          <p:nvPicPr>
            <p:cNvPr id="439" name="Picture 17" descr="C:\Users\cv\Desktop\aa\keyTemplates\28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0453" y="3173895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0" name="TextBox 439"/>
            <p:cNvSpPr txBox="1"/>
            <p:nvPr/>
          </p:nvSpPr>
          <p:spPr>
            <a:xfrm>
              <a:off x="14173865" y="2921597"/>
              <a:ext cx="35618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28</a:t>
              </a:r>
              <a:endParaRPr lang="ko-KR" altLang="en-US" sz="1300" dirty="0"/>
            </a:p>
          </p:txBody>
        </p:sp>
        <p:pic>
          <p:nvPicPr>
            <p:cNvPr id="441" name="Picture 4" descr="C:\Users\cv\Desktop\aa\keyTemplates\9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4726" y="4349277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2" name="TextBox 441"/>
            <p:cNvSpPr txBox="1"/>
            <p:nvPr/>
          </p:nvSpPr>
          <p:spPr>
            <a:xfrm>
              <a:off x="9793126" y="4053980"/>
              <a:ext cx="27283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9</a:t>
              </a:r>
              <a:endParaRPr lang="ko-KR" altLang="en-US" sz="1300" dirty="0"/>
            </a:p>
          </p:txBody>
        </p:sp>
        <p:pic>
          <p:nvPicPr>
            <p:cNvPr id="443" name="Picture 11" descr="C:\Users\cv\Desktop\aa\keyTemplates\31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6881" y="3870804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4" name="TextBox 443"/>
            <p:cNvSpPr txBox="1"/>
            <p:nvPr/>
          </p:nvSpPr>
          <p:spPr>
            <a:xfrm>
              <a:off x="10580292" y="3615039"/>
              <a:ext cx="33534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31</a:t>
              </a:r>
              <a:endParaRPr lang="ko-KR" altLang="en-US" sz="1300" dirty="0"/>
            </a:p>
          </p:txBody>
        </p:sp>
        <p:pic>
          <p:nvPicPr>
            <p:cNvPr id="445" name="Picture 12" descr="C:\Users\cv\Desktop\aa\keyTemplates\84.pn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7532" y="3873572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6" name="TextBox 445"/>
            <p:cNvSpPr txBox="1"/>
            <p:nvPr/>
          </p:nvSpPr>
          <p:spPr>
            <a:xfrm>
              <a:off x="11340943" y="3620065"/>
              <a:ext cx="35779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84</a:t>
              </a:r>
              <a:endParaRPr lang="ko-KR" altLang="en-US" sz="1300" dirty="0"/>
            </a:p>
          </p:txBody>
        </p:sp>
        <p:pic>
          <p:nvPicPr>
            <p:cNvPr id="447" name="Picture 13" descr="C:\Users\cv\Desktop\aa\keyTemplates\159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5245" y="3874637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8" name="TextBox 447"/>
            <p:cNvSpPr txBox="1"/>
            <p:nvPr/>
          </p:nvSpPr>
          <p:spPr>
            <a:xfrm>
              <a:off x="12713252" y="3621932"/>
              <a:ext cx="42832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159</a:t>
              </a:r>
              <a:endParaRPr lang="ko-KR" altLang="en-US" sz="1300" dirty="0"/>
            </a:p>
          </p:txBody>
        </p:sp>
        <p:pic>
          <p:nvPicPr>
            <p:cNvPr id="449" name="Picture 19" descr="C:\Users\cv\Desktop\aa\keyTemplates\24.pn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5735" y="3878324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0" name="TextBox 449"/>
            <p:cNvSpPr txBox="1"/>
            <p:nvPr/>
          </p:nvSpPr>
          <p:spPr>
            <a:xfrm>
              <a:off x="13469146" y="3610416"/>
              <a:ext cx="35618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24</a:t>
              </a:r>
              <a:endParaRPr lang="ko-KR" altLang="en-US" sz="1300" dirty="0"/>
            </a:p>
          </p:txBody>
        </p:sp>
        <p:pic>
          <p:nvPicPr>
            <p:cNvPr id="451" name="Picture 20" descr="C:\Users\cv\Desktop\aa\keyTemplates\16.pn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0453" y="3872587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2" name="TextBox 451"/>
            <p:cNvSpPr txBox="1"/>
            <p:nvPr/>
          </p:nvSpPr>
          <p:spPr>
            <a:xfrm>
              <a:off x="14173865" y="3605037"/>
              <a:ext cx="34817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16</a:t>
              </a:r>
              <a:endParaRPr lang="ko-KR" altLang="en-US" sz="1300" dirty="0"/>
            </a:p>
          </p:txBody>
        </p:sp>
        <p:pic>
          <p:nvPicPr>
            <p:cNvPr id="453" name="Picture 5" descr="C:\Users\cv\Desktop\aa\keyTemplates\94.pn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6881" y="5053320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4" name="TextBox 453"/>
            <p:cNvSpPr txBox="1"/>
            <p:nvPr/>
          </p:nvSpPr>
          <p:spPr>
            <a:xfrm>
              <a:off x="10580292" y="4774060"/>
              <a:ext cx="35939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94</a:t>
              </a:r>
              <a:endParaRPr lang="ko-KR" altLang="en-US" sz="1300" dirty="0"/>
            </a:p>
          </p:txBody>
        </p:sp>
        <p:pic>
          <p:nvPicPr>
            <p:cNvPr id="455" name="Picture 6" descr="C:\Users\cv\Desktop\aa\keyTemplates\171.pn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7532" y="5060839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6" name="TextBox 455"/>
            <p:cNvSpPr txBox="1"/>
            <p:nvPr/>
          </p:nvSpPr>
          <p:spPr>
            <a:xfrm>
              <a:off x="11303815" y="4762845"/>
              <a:ext cx="40261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171</a:t>
              </a:r>
              <a:endParaRPr lang="ko-KR" altLang="en-US" sz="1300" dirty="0"/>
            </a:p>
          </p:txBody>
        </p:sp>
        <p:pic>
          <p:nvPicPr>
            <p:cNvPr id="457" name="Picture 7" descr="C:\Users\cv\Desktop\aa\keyTemplates\44.pn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56264" y="4767935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8" name="TextBox 457"/>
            <p:cNvSpPr txBox="1"/>
            <p:nvPr/>
          </p:nvSpPr>
          <p:spPr>
            <a:xfrm>
              <a:off x="12049675" y="4480450"/>
              <a:ext cx="35779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44</a:t>
              </a:r>
              <a:endParaRPr lang="ko-KR" altLang="en-US" sz="1300" dirty="0"/>
            </a:p>
          </p:txBody>
        </p:sp>
        <p:pic>
          <p:nvPicPr>
            <p:cNvPr id="459" name="Picture 10" descr="C:\Users\cv\Desktop\aa\keyTemplates\64.png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5245" y="4765360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0" name="TextBox 459"/>
            <p:cNvSpPr txBox="1"/>
            <p:nvPr/>
          </p:nvSpPr>
          <p:spPr>
            <a:xfrm>
              <a:off x="12748657" y="4486028"/>
              <a:ext cx="35939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64</a:t>
              </a:r>
              <a:endParaRPr lang="ko-KR" altLang="en-US" sz="1300" dirty="0"/>
            </a:p>
          </p:txBody>
        </p:sp>
        <p:pic>
          <p:nvPicPr>
            <p:cNvPr id="461" name="Picture 16" descr="C:\Users\cv\Desktop\aa\keyTemplates\162.png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7458" y="4622917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2" name="TextBox 461"/>
            <p:cNvSpPr txBox="1"/>
            <p:nvPr/>
          </p:nvSpPr>
          <p:spPr>
            <a:xfrm>
              <a:off x="13435465" y="4403816"/>
              <a:ext cx="42986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162</a:t>
              </a:r>
              <a:endParaRPr lang="ko-KR" altLang="en-US" sz="1300" dirty="0"/>
            </a:p>
          </p:txBody>
        </p:sp>
        <p:pic>
          <p:nvPicPr>
            <p:cNvPr id="463" name="Picture 8" descr="C:\Users\cv\Desktop\aa\keyTemplates\167.png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51388" y="5556708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4" name="TextBox 463"/>
            <p:cNvSpPr txBox="1"/>
            <p:nvPr/>
          </p:nvSpPr>
          <p:spPr>
            <a:xfrm>
              <a:off x="12014271" y="5278116"/>
              <a:ext cx="41299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167</a:t>
              </a:r>
              <a:endParaRPr lang="ko-KR" altLang="en-US" sz="1300" dirty="0"/>
            </a:p>
          </p:txBody>
        </p:sp>
        <p:pic>
          <p:nvPicPr>
            <p:cNvPr id="465" name="Picture 9" descr="C:\Users\cv\Desktop\aa\keyTemplates\38.png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5245" y="5559021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6" name="TextBox 465"/>
            <p:cNvSpPr txBox="1"/>
            <p:nvPr/>
          </p:nvSpPr>
          <p:spPr>
            <a:xfrm>
              <a:off x="12748657" y="5258371"/>
              <a:ext cx="34657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38</a:t>
              </a:r>
              <a:endParaRPr lang="ko-KR" altLang="en-US" sz="1300" dirty="0"/>
            </a:p>
          </p:txBody>
        </p:sp>
        <p:pic>
          <p:nvPicPr>
            <p:cNvPr id="467" name="Picture 21" descr="C:\Users\cv\Desktop\aa\keyTemplates\20.png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6186" y="3875336"/>
              <a:ext cx="344190" cy="458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8" name="TextBox 467"/>
            <p:cNvSpPr txBox="1"/>
            <p:nvPr/>
          </p:nvSpPr>
          <p:spPr>
            <a:xfrm>
              <a:off x="14842783" y="3621932"/>
              <a:ext cx="35131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20</a:t>
              </a:r>
              <a:endParaRPr lang="ko-KR" altLang="en-US" sz="1300" dirty="0"/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8DB-A304-4CEB-B356-D02B37FBFB0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118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Identified Tree Structure</a:t>
            </a:r>
            <a:endParaRPr lang="ko-KR" altLang="en-US" dirty="0"/>
          </a:p>
        </p:txBody>
      </p:sp>
      <p:sp>
        <p:nvSpPr>
          <p:cNvPr id="161" name="TextBox 160"/>
          <p:cNvSpPr txBox="1"/>
          <p:nvPr/>
        </p:nvSpPr>
        <p:spPr>
          <a:xfrm>
            <a:off x="3162045" y="5836313"/>
            <a:ext cx="2805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Calibri" pitchFamily="34" charset="0"/>
              </a:rPr>
              <a:t>&lt;</a:t>
            </a:r>
            <a:r>
              <a:rPr lang="en-US" altLang="ko-KR" sz="2400" i="1" dirty="0" smtClean="0">
                <a:latin typeface="Adobe Fangsong Std R" pitchFamily="18" charset="-128"/>
                <a:ea typeface="Adobe Fangsong Std R" pitchFamily="18" charset="-128"/>
              </a:rPr>
              <a:t>campus</a:t>
            </a:r>
            <a:r>
              <a:rPr lang="en-US" altLang="ko-KR" sz="2400" dirty="0" smtClean="0">
                <a:latin typeface="Calibri" pitchFamily="34" charset="0"/>
              </a:rPr>
              <a:t> sequence&gt;</a:t>
            </a:r>
            <a:endParaRPr lang="ko-KR" altLang="en-US" sz="2400" dirty="0">
              <a:latin typeface="Calibri" pitchFamily="34" charset="0"/>
            </a:endParaRPr>
          </a:p>
        </p:txBody>
      </p:sp>
      <p:sp>
        <p:nvSpPr>
          <p:cNvPr id="195" name="내용 개체 틀 19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Occlusion</a:t>
            </a:r>
            <a:endParaRPr lang="ko-KR" altLang="en-US" dirty="0"/>
          </a:p>
        </p:txBody>
      </p:sp>
      <p:sp>
        <p:nvSpPr>
          <p:cNvPr id="197" name="직사각형 196"/>
          <p:cNvSpPr/>
          <p:nvPr/>
        </p:nvSpPr>
        <p:spPr>
          <a:xfrm>
            <a:off x="4383988" y="3653949"/>
            <a:ext cx="561387" cy="540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6" name="그룹 65"/>
          <p:cNvGrpSpPr/>
          <p:nvPr/>
        </p:nvGrpSpPr>
        <p:grpSpPr>
          <a:xfrm>
            <a:off x="605497" y="2515943"/>
            <a:ext cx="8028592" cy="2381228"/>
            <a:chOff x="529114" y="2492896"/>
            <a:chExt cx="7644120" cy="2267196"/>
          </a:xfrm>
        </p:grpSpPr>
        <p:pic>
          <p:nvPicPr>
            <p:cNvPr id="67" name="Picture 12" descr="C:\Users\cv\Documents\네이트온 받은 파일\campus\27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6661" y="3582389"/>
              <a:ext cx="534503" cy="461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19" descr="C:\Users\cv\Documents\네이트온 받은 파일\campus\15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3858" y="2803810"/>
              <a:ext cx="534503" cy="4616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0" descr="C:\Users\cv\Documents\네이트온 받은 파일\campus\118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3016" y="3598493"/>
              <a:ext cx="534503" cy="4616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1" descr="C:\Users\cv\Documents\네이트온 받은 파일\campus\174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8731" y="3613920"/>
              <a:ext cx="534503" cy="4616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1" name="직선 화살표 연결선 70"/>
            <p:cNvCxnSpPr>
              <a:stCxn id="89" idx="3"/>
              <a:endCxn id="87" idx="1"/>
            </p:cNvCxnSpPr>
            <p:nvPr/>
          </p:nvCxnSpPr>
          <p:spPr>
            <a:xfrm flipV="1">
              <a:off x="1063617" y="3935634"/>
              <a:ext cx="326460" cy="22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직선 화살표 연결선 71"/>
            <p:cNvCxnSpPr>
              <a:stCxn id="87" idx="3"/>
              <a:endCxn id="160" idx="1"/>
            </p:cNvCxnSpPr>
            <p:nvPr/>
          </p:nvCxnSpPr>
          <p:spPr>
            <a:xfrm>
              <a:off x="1924579" y="3935634"/>
              <a:ext cx="373912" cy="58665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직선 화살표 연결선 72"/>
            <p:cNvCxnSpPr>
              <a:stCxn id="160" idx="3"/>
              <a:endCxn id="166" idx="1"/>
            </p:cNvCxnSpPr>
            <p:nvPr/>
          </p:nvCxnSpPr>
          <p:spPr>
            <a:xfrm>
              <a:off x="2832994" y="4522285"/>
              <a:ext cx="380774" cy="69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직선 화살표 연결선 73"/>
            <p:cNvCxnSpPr>
              <a:stCxn id="166" idx="3"/>
              <a:endCxn id="171" idx="1"/>
            </p:cNvCxnSpPr>
            <p:nvPr/>
          </p:nvCxnSpPr>
          <p:spPr>
            <a:xfrm flipV="1">
              <a:off x="3748270" y="4528231"/>
              <a:ext cx="379594" cy="10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직선 화살표 연결선 74"/>
            <p:cNvCxnSpPr>
              <a:stCxn id="171" idx="3"/>
              <a:endCxn id="168" idx="1"/>
            </p:cNvCxnSpPr>
            <p:nvPr/>
          </p:nvCxnSpPr>
          <p:spPr>
            <a:xfrm>
              <a:off x="4662367" y="4528231"/>
              <a:ext cx="38077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직선 화살표 연결선 75"/>
            <p:cNvCxnSpPr>
              <a:stCxn id="168" idx="3"/>
              <a:endCxn id="164" idx="1"/>
            </p:cNvCxnSpPr>
            <p:nvPr/>
          </p:nvCxnSpPr>
          <p:spPr>
            <a:xfrm>
              <a:off x="5577643" y="4528231"/>
              <a:ext cx="31285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직선 화살표 연결선 76"/>
            <p:cNvCxnSpPr>
              <a:stCxn id="87" idx="3"/>
              <a:endCxn id="91" idx="1"/>
            </p:cNvCxnSpPr>
            <p:nvPr/>
          </p:nvCxnSpPr>
          <p:spPr>
            <a:xfrm flipV="1">
              <a:off x="1924579" y="3451442"/>
              <a:ext cx="373912" cy="4841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직선 화살표 연결선 77"/>
            <p:cNvCxnSpPr>
              <a:stCxn id="91" idx="3"/>
              <a:endCxn id="93" idx="1"/>
            </p:cNvCxnSpPr>
            <p:nvPr/>
          </p:nvCxnSpPr>
          <p:spPr>
            <a:xfrm flipV="1">
              <a:off x="2832994" y="3439385"/>
              <a:ext cx="380774" cy="1205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직선 화살표 연결선 78"/>
            <p:cNvCxnSpPr>
              <a:stCxn id="93" idx="3"/>
              <a:endCxn id="67" idx="1"/>
            </p:cNvCxnSpPr>
            <p:nvPr/>
          </p:nvCxnSpPr>
          <p:spPr>
            <a:xfrm>
              <a:off x="3748270" y="3439385"/>
              <a:ext cx="378391" cy="3738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직선 화살표 연결선 79"/>
            <p:cNvCxnSpPr>
              <a:stCxn id="93" idx="3"/>
              <a:endCxn id="95" idx="1"/>
            </p:cNvCxnSpPr>
            <p:nvPr/>
          </p:nvCxnSpPr>
          <p:spPr>
            <a:xfrm flipV="1">
              <a:off x="3748270" y="3044400"/>
              <a:ext cx="381217" cy="3949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직선 화살표 연결선 80"/>
            <p:cNvCxnSpPr>
              <a:stCxn id="95" idx="3"/>
              <a:endCxn id="97" idx="1"/>
            </p:cNvCxnSpPr>
            <p:nvPr/>
          </p:nvCxnSpPr>
          <p:spPr>
            <a:xfrm flipV="1">
              <a:off x="4663990" y="3037602"/>
              <a:ext cx="389928" cy="679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직선 화살표 연결선 81"/>
            <p:cNvCxnSpPr>
              <a:stCxn id="97" idx="3"/>
              <a:endCxn id="99" idx="1"/>
            </p:cNvCxnSpPr>
            <p:nvPr/>
          </p:nvCxnSpPr>
          <p:spPr>
            <a:xfrm>
              <a:off x="5588421" y="3037602"/>
              <a:ext cx="302076" cy="46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직선 화살표 연결선 82"/>
            <p:cNvCxnSpPr>
              <a:stCxn id="99" idx="3"/>
              <a:endCxn id="101" idx="1"/>
            </p:cNvCxnSpPr>
            <p:nvPr/>
          </p:nvCxnSpPr>
          <p:spPr>
            <a:xfrm flipV="1">
              <a:off x="6425000" y="3034618"/>
              <a:ext cx="359231" cy="767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직선 화살표 연결선 83"/>
            <p:cNvCxnSpPr>
              <a:stCxn id="101" idx="3"/>
              <a:endCxn id="68" idx="1"/>
            </p:cNvCxnSpPr>
            <p:nvPr/>
          </p:nvCxnSpPr>
          <p:spPr>
            <a:xfrm>
              <a:off x="7318734" y="3034618"/>
              <a:ext cx="3151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직선 화살표 연결선 84"/>
            <p:cNvCxnSpPr>
              <a:stCxn id="68" idx="2"/>
              <a:endCxn id="70" idx="0"/>
            </p:cNvCxnSpPr>
            <p:nvPr/>
          </p:nvCxnSpPr>
          <p:spPr>
            <a:xfrm>
              <a:off x="7901110" y="3265426"/>
              <a:ext cx="4873" cy="3484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직선 화살표 연결선 85"/>
            <p:cNvCxnSpPr>
              <a:stCxn id="68" idx="2"/>
              <a:endCxn id="69" idx="0"/>
            </p:cNvCxnSpPr>
            <p:nvPr/>
          </p:nvCxnSpPr>
          <p:spPr>
            <a:xfrm flipH="1">
              <a:off x="7050267" y="3265426"/>
              <a:ext cx="850843" cy="3330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87" name="Picture 6" descr="C:\Users\cv\Documents\네이트온 받은 파일\campus\76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076" y="3704826"/>
              <a:ext cx="534503" cy="4616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TextBox 87"/>
            <p:cNvSpPr txBox="1"/>
            <p:nvPr/>
          </p:nvSpPr>
          <p:spPr>
            <a:xfrm>
              <a:off x="1468016" y="3430211"/>
              <a:ext cx="343363" cy="292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76</a:t>
              </a:r>
              <a:endParaRPr lang="ko-KR" altLang="en-US" sz="1300" dirty="0"/>
            </a:p>
          </p:txBody>
        </p:sp>
        <p:pic>
          <p:nvPicPr>
            <p:cNvPr id="89" name="Picture 3" descr="C:\Users\cv\Documents\네이트온 받은 파일\campus\1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14" y="3707044"/>
              <a:ext cx="534503" cy="4616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TextBox 89"/>
            <p:cNvSpPr txBox="1"/>
            <p:nvPr/>
          </p:nvSpPr>
          <p:spPr>
            <a:xfrm>
              <a:off x="642830" y="3429000"/>
              <a:ext cx="260009" cy="292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1</a:t>
              </a:r>
              <a:endParaRPr lang="ko-KR" altLang="en-US" sz="1300" dirty="0"/>
            </a:p>
          </p:txBody>
        </p:sp>
        <p:pic>
          <p:nvPicPr>
            <p:cNvPr id="91" name="Picture 8" descr="C:\Users\cv\Documents\네이트온 받은 파일\campus\85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8491" y="3220634"/>
              <a:ext cx="534503" cy="4616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TextBox 91"/>
            <p:cNvSpPr txBox="1"/>
            <p:nvPr/>
          </p:nvSpPr>
          <p:spPr>
            <a:xfrm>
              <a:off x="2369802" y="2925548"/>
              <a:ext cx="351378" cy="292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85</a:t>
              </a:r>
              <a:endParaRPr lang="ko-KR" altLang="en-US" sz="1300" dirty="0"/>
            </a:p>
          </p:txBody>
        </p:sp>
        <p:pic>
          <p:nvPicPr>
            <p:cNvPr id="93" name="Picture 10" descr="C:\Users\cv\Documents\네이트온 받은 파일\campus\94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767" y="3208577"/>
              <a:ext cx="534503" cy="4616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TextBox 93"/>
            <p:cNvSpPr txBox="1"/>
            <p:nvPr/>
          </p:nvSpPr>
          <p:spPr>
            <a:xfrm>
              <a:off x="3285078" y="2924944"/>
              <a:ext cx="359393" cy="292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94</a:t>
              </a:r>
              <a:endParaRPr lang="ko-KR" altLang="en-US" sz="1300" dirty="0"/>
            </a:p>
          </p:txBody>
        </p:sp>
        <p:pic>
          <p:nvPicPr>
            <p:cNvPr id="95" name="Picture 15" descr="C:\Users\cv\Documents\네이트온 받은 파일\campus\103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9487" y="2813592"/>
              <a:ext cx="534503" cy="4616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TextBox 95"/>
            <p:cNvSpPr txBox="1"/>
            <p:nvPr/>
          </p:nvSpPr>
          <p:spPr>
            <a:xfrm>
              <a:off x="4167693" y="2492896"/>
              <a:ext cx="417037" cy="292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103</a:t>
              </a:r>
              <a:endParaRPr lang="ko-KR" altLang="en-US" sz="1300" dirty="0"/>
            </a:p>
          </p:txBody>
        </p:sp>
        <p:pic>
          <p:nvPicPr>
            <p:cNvPr id="97" name="Picture 16" descr="C:\Users\cv\Documents\네이트온 받은 파일\campus\111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3918" y="2806794"/>
              <a:ext cx="534503" cy="4616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" name="TextBox 97"/>
            <p:cNvSpPr txBox="1"/>
            <p:nvPr/>
          </p:nvSpPr>
          <p:spPr>
            <a:xfrm>
              <a:off x="5089702" y="2493501"/>
              <a:ext cx="410690" cy="292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111</a:t>
              </a:r>
              <a:endParaRPr lang="ko-KR" altLang="en-US" sz="1300" dirty="0"/>
            </a:p>
          </p:txBody>
        </p:sp>
        <p:pic>
          <p:nvPicPr>
            <p:cNvPr id="99" name="Picture 17" descr="C:\Users\cv\Documents\네이트온 받은 파일\campus\128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0497" y="2811482"/>
              <a:ext cx="534503" cy="4616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" name="TextBox 99"/>
            <p:cNvSpPr txBox="1"/>
            <p:nvPr/>
          </p:nvSpPr>
          <p:spPr>
            <a:xfrm>
              <a:off x="5932659" y="2505115"/>
              <a:ext cx="431528" cy="292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128</a:t>
              </a:r>
              <a:endParaRPr lang="ko-KR" altLang="en-US" sz="1300" dirty="0"/>
            </a:p>
          </p:txBody>
        </p:sp>
        <p:pic>
          <p:nvPicPr>
            <p:cNvPr id="101" name="Picture 18" descr="C:\Users\cv\Documents\네이트온 받은 파일\campus\138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231" y="2803810"/>
              <a:ext cx="534503" cy="4616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TextBox 101"/>
            <p:cNvSpPr txBox="1"/>
            <p:nvPr/>
          </p:nvSpPr>
          <p:spPr>
            <a:xfrm>
              <a:off x="6817874" y="2505115"/>
              <a:ext cx="417871" cy="292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138</a:t>
              </a:r>
              <a:endParaRPr lang="ko-KR" altLang="en-US" sz="13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676020" y="2505115"/>
              <a:ext cx="421846" cy="292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150</a:t>
              </a:r>
              <a:endParaRPr lang="ko-KR" altLang="en-US" sz="1300" dirty="0"/>
            </a:p>
          </p:txBody>
        </p:sp>
        <p:pic>
          <p:nvPicPr>
            <p:cNvPr id="160" name="Picture 7" descr="C:\Users\cv\Documents\네이트온 받은 파일\campus\72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8491" y="4291477"/>
              <a:ext cx="534503" cy="4616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2" name="TextBox 161"/>
            <p:cNvSpPr txBox="1"/>
            <p:nvPr/>
          </p:nvSpPr>
          <p:spPr>
            <a:xfrm>
              <a:off x="2369802" y="4005064"/>
              <a:ext cx="336887" cy="292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72</a:t>
              </a:r>
              <a:endParaRPr lang="ko-KR" altLang="en-US" sz="1300" dirty="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7681256" y="4075536"/>
              <a:ext cx="409792" cy="292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174</a:t>
              </a:r>
              <a:endParaRPr lang="ko-KR" altLang="en-US" sz="1300" dirty="0"/>
            </a:p>
          </p:txBody>
        </p:sp>
        <p:pic>
          <p:nvPicPr>
            <p:cNvPr id="164" name="Picture 14" descr="C:\Users\cv\Documents\네이트온 받은 파일\campus\39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0497" y="4297423"/>
              <a:ext cx="534503" cy="4616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" name="TextBox 164"/>
            <p:cNvSpPr txBox="1"/>
            <p:nvPr/>
          </p:nvSpPr>
          <p:spPr>
            <a:xfrm>
              <a:off x="5979141" y="4023535"/>
              <a:ext cx="348172" cy="292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39</a:t>
              </a:r>
              <a:endParaRPr lang="ko-KR" altLang="en-US" sz="1300" dirty="0"/>
            </a:p>
          </p:txBody>
        </p:sp>
        <p:pic>
          <p:nvPicPr>
            <p:cNvPr id="166" name="Picture 9" descr="C:\Users\cv\Documents\네이트온 받은 파일\campus\63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767" y="4298476"/>
              <a:ext cx="534503" cy="4616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7" name="TextBox 166"/>
            <p:cNvSpPr txBox="1"/>
            <p:nvPr/>
          </p:nvSpPr>
          <p:spPr>
            <a:xfrm>
              <a:off x="3285078" y="4035754"/>
              <a:ext cx="348172" cy="292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63</a:t>
              </a:r>
              <a:endParaRPr lang="ko-KR" altLang="en-US" sz="1300" dirty="0"/>
            </a:p>
          </p:txBody>
        </p:sp>
        <p:pic>
          <p:nvPicPr>
            <p:cNvPr id="168" name="Picture 13" descr="C:\Users\cv\Documents\네이트온 받은 파일\campus\47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3140" y="4297423"/>
              <a:ext cx="534503" cy="4616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9" name="TextBox 168"/>
            <p:cNvSpPr txBox="1"/>
            <p:nvPr/>
          </p:nvSpPr>
          <p:spPr>
            <a:xfrm>
              <a:off x="5133213" y="4028607"/>
              <a:ext cx="341760" cy="292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47</a:t>
              </a:r>
              <a:endParaRPr lang="ko-KR" altLang="en-US" sz="1300" dirty="0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6867340" y="4067108"/>
              <a:ext cx="421910" cy="292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118</a:t>
              </a:r>
              <a:endParaRPr lang="ko-KR" altLang="en-US" sz="1300" dirty="0"/>
            </a:p>
          </p:txBody>
        </p:sp>
        <p:pic>
          <p:nvPicPr>
            <p:cNvPr id="171" name="Picture 11" descr="C:\Users\cv\Documents\네이트온 받은 파일\campus\56.pn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864" y="4297423"/>
              <a:ext cx="534503" cy="4616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2" name="TextBox 171"/>
            <p:cNvSpPr txBox="1"/>
            <p:nvPr/>
          </p:nvSpPr>
          <p:spPr>
            <a:xfrm>
              <a:off x="4202776" y="4035754"/>
              <a:ext cx="352982" cy="292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56</a:t>
              </a:r>
              <a:endParaRPr lang="ko-KR" altLang="en-US" sz="1300" dirty="0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4202776" y="3284984"/>
              <a:ext cx="336887" cy="292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/>
                <a:t>27</a:t>
              </a:r>
              <a:endParaRPr lang="ko-KR" altLang="en-US" sz="1300" dirty="0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6226743" y="4384754"/>
            <a:ext cx="561387" cy="540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5" name="직사각형 174"/>
          <p:cNvSpPr/>
          <p:nvPr/>
        </p:nvSpPr>
        <p:spPr>
          <a:xfrm>
            <a:off x="7173947" y="3652677"/>
            <a:ext cx="561387" cy="540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직사각형 175"/>
          <p:cNvSpPr/>
          <p:nvPr/>
        </p:nvSpPr>
        <p:spPr>
          <a:xfrm>
            <a:off x="8092342" y="3677148"/>
            <a:ext cx="561387" cy="540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8DB-A304-4CEB-B356-D02B37FBFB0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871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 animBg="1"/>
      <p:bldP spid="174" grpId="0" animBg="1"/>
      <p:bldP spid="175" grpId="0" animBg="1"/>
      <p:bldP spid="1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Goal of Visual Tracking</a:t>
            </a:r>
            <a:endParaRPr lang="ko-KR" altLang="en-US" dirty="0"/>
          </a:p>
        </p:txBody>
      </p:sp>
      <p:sp>
        <p:nvSpPr>
          <p:cNvPr id="17" name="내용 개체 틀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Robust estimation of accurate target states throughout an input video</a:t>
            </a:r>
            <a:endParaRPr lang="ko-KR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8041396" cy="213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8DB-A304-4CEB-B356-D02B37FBFB0E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367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Computational Complexity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Overall complexity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smtClean="0">
                        <a:solidFill>
                          <a:schemeClr val="tx1"/>
                        </a:solidFill>
                        <a:latin typeface="Cambria Math"/>
                      </a:rPr>
                      <m:t>O</m:t>
                    </m:r>
                    <m:r>
                      <a:rPr lang="en-US" altLang="ko-KR" b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/>
                      </a:rPr>
                      <m:t>𝑀</m:t>
                    </m:r>
                    <m:r>
                      <a:rPr lang="en-US" altLang="ko-KR" b="0" i="1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  <m:r>
                      <a:rPr lang="en-US" altLang="ko-KR" b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ko-KR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2200" b="0" i="1">
                        <a:latin typeface="Cambria Math"/>
                      </a:rPr>
                      <m:t>𝑀</m:t>
                    </m:r>
                  </m:oMath>
                </a14:m>
                <a:r>
                  <a:rPr lang="en-US" altLang="ko-KR" sz="2200" dirty="0" smtClean="0"/>
                  <a:t> : </a:t>
                </a:r>
                <a:r>
                  <a:rPr lang="en-US" altLang="ko-KR" sz="2200" b="0" dirty="0" smtClean="0"/>
                  <a:t>number of iterations</a:t>
                </a:r>
                <a:endParaRPr lang="en-US" altLang="ko-KR" sz="2200" b="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2200" b="0" i="1">
                        <a:latin typeface="Cambria Math"/>
                      </a:rPr>
                      <m:t>𝑁</m:t>
                    </m:r>
                  </m:oMath>
                </a14:m>
                <a:r>
                  <a:rPr lang="en-US" altLang="ko-KR" sz="2200" b="0" dirty="0"/>
                  <a:t> </a:t>
                </a:r>
                <a:r>
                  <a:rPr lang="en-US" altLang="ko-KR" sz="2200" b="0" dirty="0" smtClean="0"/>
                  <a:t>: number of frames</a:t>
                </a:r>
              </a:p>
              <a:p>
                <a:endParaRPr lang="en-US" altLang="ko-KR" b="0" dirty="0"/>
              </a:p>
              <a:p>
                <a:r>
                  <a:rPr lang="en-US" altLang="ko-KR" dirty="0" smtClean="0"/>
                  <a:t>Efficiency: posterior reusability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427" t="-15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오른쪽 화살표 58"/>
          <p:cNvSpPr/>
          <p:nvPr/>
        </p:nvSpPr>
        <p:spPr>
          <a:xfrm>
            <a:off x="4170948" y="4962866"/>
            <a:ext cx="468628" cy="623142"/>
          </a:xfrm>
          <a:prstGeom prst="rightArrow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2" name="그룹 31"/>
          <p:cNvGrpSpPr/>
          <p:nvPr/>
        </p:nvGrpSpPr>
        <p:grpSpPr>
          <a:xfrm>
            <a:off x="5035044" y="4325868"/>
            <a:ext cx="1295774" cy="1942786"/>
            <a:chOff x="3549424" y="3123302"/>
            <a:chExt cx="1814664" cy="2720771"/>
          </a:xfrm>
        </p:grpSpPr>
        <p:sp>
          <p:nvSpPr>
            <p:cNvPr id="34" name="타원 33"/>
            <p:cNvSpPr/>
            <p:nvPr/>
          </p:nvSpPr>
          <p:spPr>
            <a:xfrm>
              <a:off x="4404524" y="3123302"/>
              <a:ext cx="406019" cy="40601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/>
                <a:t>A</a:t>
              </a:r>
              <a:endParaRPr lang="ko-KR" altLang="en-US" sz="1200" b="1" dirty="0"/>
            </a:p>
          </p:txBody>
        </p:sp>
        <p:sp>
          <p:nvSpPr>
            <p:cNvPr id="35" name="타원 34"/>
            <p:cNvSpPr/>
            <p:nvPr/>
          </p:nvSpPr>
          <p:spPr>
            <a:xfrm rot="190495">
              <a:off x="4039786" y="3894983"/>
              <a:ext cx="406019" cy="40601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/>
                <a:t>B</a:t>
              </a:r>
              <a:endParaRPr lang="ko-KR" altLang="en-US" sz="1200" b="1" dirty="0"/>
            </a:p>
          </p:txBody>
        </p:sp>
        <p:cxnSp>
          <p:nvCxnSpPr>
            <p:cNvPr id="36" name="직선 화살표 연결선 35"/>
            <p:cNvCxnSpPr>
              <a:stCxn id="34" idx="3"/>
              <a:endCxn id="35" idx="0"/>
            </p:cNvCxnSpPr>
            <p:nvPr/>
          </p:nvCxnSpPr>
          <p:spPr>
            <a:xfrm flipH="1">
              <a:off x="4254040" y="3469861"/>
              <a:ext cx="209944" cy="42543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타원 36"/>
            <p:cNvSpPr/>
            <p:nvPr/>
          </p:nvSpPr>
          <p:spPr>
            <a:xfrm>
              <a:off x="4958066" y="3855429"/>
              <a:ext cx="406022" cy="40601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/>
                <a:t>C</a:t>
              </a:r>
              <a:endParaRPr lang="ko-KR" altLang="en-US" sz="1200" b="1" dirty="0"/>
            </a:p>
          </p:txBody>
        </p:sp>
        <p:sp>
          <p:nvSpPr>
            <p:cNvPr id="38" name="타원 37"/>
            <p:cNvSpPr/>
            <p:nvPr/>
          </p:nvSpPr>
          <p:spPr>
            <a:xfrm>
              <a:off x="3549424" y="4624315"/>
              <a:ext cx="406022" cy="40601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/>
                <a:t>F</a:t>
              </a:r>
              <a:endParaRPr lang="ko-KR" altLang="en-US" sz="1200" b="1" dirty="0"/>
            </a:p>
          </p:txBody>
        </p:sp>
        <p:sp>
          <p:nvSpPr>
            <p:cNvPr id="39" name="타원 38"/>
            <p:cNvSpPr/>
            <p:nvPr/>
          </p:nvSpPr>
          <p:spPr>
            <a:xfrm>
              <a:off x="4039785" y="5438054"/>
              <a:ext cx="406019" cy="40601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/>
                <a:t>E</a:t>
              </a:r>
              <a:endParaRPr lang="ko-KR" altLang="en-US" sz="1200" b="1" dirty="0"/>
            </a:p>
          </p:txBody>
        </p:sp>
        <p:cxnSp>
          <p:nvCxnSpPr>
            <p:cNvPr id="40" name="직선 화살표 연결선 39"/>
            <p:cNvCxnSpPr>
              <a:stCxn id="38" idx="5"/>
              <a:endCxn id="39" idx="1"/>
            </p:cNvCxnSpPr>
            <p:nvPr/>
          </p:nvCxnSpPr>
          <p:spPr>
            <a:xfrm>
              <a:off x="3895985" y="4970874"/>
              <a:ext cx="203260" cy="52664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타원 51"/>
            <p:cNvSpPr/>
            <p:nvPr/>
          </p:nvSpPr>
          <p:spPr>
            <a:xfrm>
              <a:off x="4498441" y="4624316"/>
              <a:ext cx="406019" cy="40601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/>
                <a:t>D</a:t>
              </a:r>
              <a:endParaRPr lang="ko-KR" altLang="en-US" sz="1200" b="1" dirty="0"/>
            </a:p>
          </p:txBody>
        </p:sp>
        <p:cxnSp>
          <p:nvCxnSpPr>
            <p:cNvPr id="53" name="직선 화살표 연결선 52"/>
            <p:cNvCxnSpPr>
              <a:stCxn id="37" idx="3"/>
              <a:endCxn id="52" idx="7"/>
            </p:cNvCxnSpPr>
            <p:nvPr/>
          </p:nvCxnSpPr>
          <p:spPr>
            <a:xfrm flipH="1">
              <a:off x="4845000" y="4201988"/>
              <a:ext cx="172527" cy="4817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화살표 연결선 53"/>
            <p:cNvCxnSpPr>
              <a:stCxn id="34" idx="5"/>
              <a:endCxn id="37" idx="1"/>
            </p:cNvCxnSpPr>
            <p:nvPr/>
          </p:nvCxnSpPr>
          <p:spPr>
            <a:xfrm>
              <a:off x="4751083" y="3469861"/>
              <a:ext cx="266444" cy="44502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화살표 연결선 54"/>
            <p:cNvCxnSpPr>
              <a:stCxn id="35" idx="3"/>
              <a:endCxn id="38" idx="7"/>
            </p:cNvCxnSpPr>
            <p:nvPr/>
          </p:nvCxnSpPr>
          <p:spPr>
            <a:xfrm flipH="1">
              <a:off x="3895985" y="4233371"/>
              <a:ext cx="195531" cy="45040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그룹 57"/>
          <p:cNvGrpSpPr/>
          <p:nvPr/>
        </p:nvGrpSpPr>
        <p:grpSpPr>
          <a:xfrm>
            <a:off x="2267744" y="4287493"/>
            <a:ext cx="1341208" cy="1942786"/>
            <a:chOff x="8934934" y="3135297"/>
            <a:chExt cx="1541722" cy="2233238"/>
          </a:xfrm>
        </p:grpSpPr>
        <p:sp>
          <p:nvSpPr>
            <p:cNvPr id="63" name="타원 62"/>
            <p:cNvSpPr/>
            <p:nvPr/>
          </p:nvSpPr>
          <p:spPr>
            <a:xfrm>
              <a:off x="9234315" y="3135297"/>
              <a:ext cx="333265" cy="3332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/>
                <a:t>A</a:t>
              </a:r>
              <a:endParaRPr lang="ko-KR" altLang="en-US" sz="1200" b="1" dirty="0"/>
            </a:p>
          </p:txBody>
        </p:sp>
        <p:sp>
          <p:nvSpPr>
            <p:cNvPr id="64" name="타원 63"/>
            <p:cNvSpPr/>
            <p:nvPr/>
          </p:nvSpPr>
          <p:spPr>
            <a:xfrm rot="190495">
              <a:off x="8934934" y="3768701"/>
              <a:ext cx="333265" cy="3332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/>
                <a:t>B</a:t>
              </a:r>
              <a:endParaRPr lang="ko-KR" altLang="en-US" sz="1200" b="1" dirty="0"/>
            </a:p>
          </p:txBody>
        </p:sp>
        <p:cxnSp>
          <p:nvCxnSpPr>
            <p:cNvPr id="65" name="직선 화살표 연결선 64"/>
            <p:cNvCxnSpPr>
              <a:stCxn id="63" idx="3"/>
              <a:endCxn id="64" idx="0"/>
            </p:cNvCxnSpPr>
            <p:nvPr/>
          </p:nvCxnSpPr>
          <p:spPr>
            <a:xfrm flipH="1">
              <a:off x="9110796" y="3419756"/>
              <a:ext cx="172324" cy="3492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타원 65"/>
            <p:cNvSpPr/>
            <p:nvPr/>
          </p:nvSpPr>
          <p:spPr>
            <a:xfrm>
              <a:off x="9688669" y="3736235"/>
              <a:ext cx="333267" cy="3332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/>
                <a:t>C</a:t>
              </a:r>
              <a:endParaRPr lang="ko-KR" altLang="en-US" sz="1200" b="1" dirty="0"/>
            </a:p>
          </p:txBody>
        </p:sp>
        <p:sp>
          <p:nvSpPr>
            <p:cNvPr id="67" name="타원 66"/>
            <p:cNvSpPr/>
            <p:nvPr/>
          </p:nvSpPr>
          <p:spPr>
            <a:xfrm>
              <a:off x="10143389" y="4367345"/>
              <a:ext cx="333267" cy="3332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/>
                <a:t>E</a:t>
              </a:r>
              <a:endParaRPr lang="ko-KR" altLang="en-US" sz="1200" b="1" dirty="0"/>
            </a:p>
          </p:txBody>
        </p:sp>
        <p:sp>
          <p:nvSpPr>
            <p:cNvPr id="68" name="타원 67"/>
            <p:cNvSpPr/>
            <p:nvPr/>
          </p:nvSpPr>
          <p:spPr>
            <a:xfrm>
              <a:off x="9711343" y="5035270"/>
              <a:ext cx="333265" cy="3332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/>
                <a:t>F</a:t>
              </a:r>
              <a:endParaRPr lang="ko-KR" altLang="en-US" sz="1200" b="1" dirty="0"/>
            </a:p>
          </p:txBody>
        </p:sp>
        <p:cxnSp>
          <p:nvCxnSpPr>
            <p:cNvPr id="69" name="직선 화살표 연결선 68"/>
            <p:cNvCxnSpPr>
              <a:stCxn id="67" idx="3"/>
              <a:endCxn id="68" idx="7"/>
            </p:cNvCxnSpPr>
            <p:nvPr/>
          </p:nvCxnSpPr>
          <p:spPr>
            <a:xfrm flipH="1">
              <a:off x="9995802" y="4651804"/>
              <a:ext cx="196393" cy="43227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타원 69"/>
            <p:cNvSpPr/>
            <p:nvPr/>
          </p:nvSpPr>
          <p:spPr>
            <a:xfrm>
              <a:off x="9311404" y="4367345"/>
              <a:ext cx="333265" cy="3332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/>
                <a:t>D</a:t>
              </a:r>
              <a:endParaRPr lang="ko-KR" altLang="en-US" sz="1200" b="1" dirty="0"/>
            </a:p>
          </p:txBody>
        </p:sp>
        <p:cxnSp>
          <p:nvCxnSpPr>
            <p:cNvPr id="71" name="직선 화살표 연결선 70"/>
            <p:cNvCxnSpPr>
              <a:stCxn id="66" idx="3"/>
              <a:endCxn id="70" idx="7"/>
            </p:cNvCxnSpPr>
            <p:nvPr/>
          </p:nvCxnSpPr>
          <p:spPr>
            <a:xfrm flipH="1">
              <a:off x="9595863" y="4020694"/>
              <a:ext cx="141612" cy="39545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화살표 연결선 71"/>
            <p:cNvCxnSpPr>
              <a:stCxn id="63" idx="5"/>
              <a:endCxn id="66" idx="1"/>
            </p:cNvCxnSpPr>
            <p:nvPr/>
          </p:nvCxnSpPr>
          <p:spPr>
            <a:xfrm>
              <a:off x="9518775" y="3419756"/>
              <a:ext cx="218700" cy="36528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화살표 연결선 72"/>
            <p:cNvCxnSpPr>
              <a:stCxn id="66" idx="5"/>
              <a:endCxn id="67" idx="1"/>
            </p:cNvCxnSpPr>
            <p:nvPr/>
          </p:nvCxnSpPr>
          <p:spPr>
            <a:xfrm>
              <a:off x="9973130" y="4020694"/>
              <a:ext cx="219065" cy="39545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그룹 74"/>
          <p:cNvGrpSpPr/>
          <p:nvPr/>
        </p:nvGrpSpPr>
        <p:grpSpPr>
          <a:xfrm>
            <a:off x="2267934" y="4293867"/>
            <a:ext cx="1341208" cy="1942786"/>
            <a:chOff x="8934934" y="3135297"/>
            <a:chExt cx="1541722" cy="2233238"/>
          </a:xfrm>
        </p:grpSpPr>
        <p:sp>
          <p:nvSpPr>
            <p:cNvPr id="76" name="타원 75"/>
            <p:cNvSpPr/>
            <p:nvPr/>
          </p:nvSpPr>
          <p:spPr>
            <a:xfrm>
              <a:off x="9234315" y="3135297"/>
              <a:ext cx="333265" cy="3332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/>
                <a:t>A</a:t>
              </a:r>
              <a:endParaRPr lang="ko-KR" altLang="en-US" sz="1200" b="1" dirty="0"/>
            </a:p>
          </p:txBody>
        </p:sp>
        <p:sp>
          <p:nvSpPr>
            <p:cNvPr id="77" name="타원 76"/>
            <p:cNvSpPr/>
            <p:nvPr/>
          </p:nvSpPr>
          <p:spPr>
            <a:xfrm rot="190495">
              <a:off x="8934934" y="3768701"/>
              <a:ext cx="333265" cy="3332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/>
                <a:t>B</a:t>
              </a:r>
              <a:endParaRPr lang="ko-KR" altLang="en-US" sz="1200" b="1" dirty="0"/>
            </a:p>
          </p:txBody>
        </p:sp>
        <p:cxnSp>
          <p:nvCxnSpPr>
            <p:cNvPr id="78" name="직선 화살표 연결선 77"/>
            <p:cNvCxnSpPr>
              <a:stCxn id="76" idx="3"/>
              <a:endCxn id="77" idx="0"/>
            </p:cNvCxnSpPr>
            <p:nvPr/>
          </p:nvCxnSpPr>
          <p:spPr>
            <a:xfrm flipH="1">
              <a:off x="9110796" y="3419756"/>
              <a:ext cx="172324" cy="349201"/>
            </a:xfrm>
            <a:prstGeom prst="straightConnector1">
              <a:avLst/>
            </a:pr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타원 78"/>
            <p:cNvSpPr/>
            <p:nvPr/>
          </p:nvSpPr>
          <p:spPr>
            <a:xfrm>
              <a:off x="9688669" y="3736235"/>
              <a:ext cx="333267" cy="3332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/>
                <a:t>C</a:t>
              </a:r>
              <a:endParaRPr lang="ko-KR" altLang="en-US" sz="1200" b="1" dirty="0"/>
            </a:p>
          </p:txBody>
        </p:sp>
        <p:sp>
          <p:nvSpPr>
            <p:cNvPr id="80" name="타원 79"/>
            <p:cNvSpPr/>
            <p:nvPr/>
          </p:nvSpPr>
          <p:spPr>
            <a:xfrm>
              <a:off x="10143389" y="4367345"/>
              <a:ext cx="333267" cy="3332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/>
                <a:t>E</a:t>
              </a:r>
              <a:endParaRPr lang="ko-KR" altLang="en-US" sz="1200" b="1" dirty="0"/>
            </a:p>
          </p:txBody>
        </p:sp>
        <p:sp>
          <p:nvSpPr>
            <p:cNvPr id="81" name="타원 80"/>
            <p:cNvSpPr/>
            <p:nvPr/>
          </p:nvSpPr>
          <p:spPr>
            <a:xfrm>
              <a:off x="9711343" y="5035270"/>
              <a:ext cx="333265" cy="3332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/>
                <a:t>F</a:t>
              </a:r>
              <a:endParaRPr lang="ko-KR" altLang="en-US" sz="1200" b="1" dirty="0"/>
            </a:p>
          </p:txBody>
        </p:sp>
        <p:cxnSp>
          <p:nvCxnSpPr>
            <p:cNvPr id="82" name="직선 화살표 연결선 81"/>
            <p:cNvCxnSpPr>
              <a:stCxn id="80" idx="3"/>
              <a:endCxn id="81" idx="7"/>
            </p:cNvCxnSpPr>
            <p:nvPr/>
          </p:nvCxnSpPr>
          <p:spPr>
            <a:xfrm flipH="1">
              <a:off x="9995802" y="4651804"/>
              <a:ext cx="196393" cy="432272"/>
            </a:xfrm>
            <a:prstGeom prst="straightConnector1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타원 82"/>
            <p:cNvSpPr/>
            <p:nvPr/>
          </p:nvSpPr>
          <p:spPr>
            <a:xfrm>
              <a:off x="9311404" y="4367345"/>
              <a:ext cx="333265" cy="3332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/>
                <a:t>D</a:t>
              </a:r>
              <a:endParaRPr lang="ko-KR" altLang="en-US" sz="1200" b="1" dirty="0"/>
            </a:p>
          </p:txBody>
        </p:sp>
        <p:cxnSp>
          <p:nvCxnSpPr>
            <p:cNvPr id="84" name="직선 화살표 연결선 83"/>
            <p:cNvCxnSpPr>
              <a:stCxn id="79" idx="3"/>
              <a:endCxn id="83" idx="7"/>
            </p:cNvCxnSpPr>
            <p:nvPr/>
          </p:nvCxnSpPr>
          <p:spPr>
            <a:xfrm flipH="1">
              <a:off x="9595863" y="4020694"/>
              <a:ext cx="141612" cy="395457"/>
            </a:xfrm>
            <a:prstGeom prst="straightConnector1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화살표 연결선 84"/>
            <p:cNvCxnSpPr>
              <a:stCxn id="76" idx="5"/>
              <a:endCxn id="79" idx="1"/>
            </p:cNvCxnSpPr>
            <p:nvPr/>
          </p:nvCxnSpPr>
          <p:spPr>
            <a:xfrm>
              <a:off x="9518775" y="3419756"/>
              <a:ext cx="218700" cy="365284"/>
            </a:xfrm>
            <a:prstGeom prst="straightConnector1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화살표 연결선 85"/>
            <p:cNvCxnSpPr>
              <a:stCxn id="79" idx="5"/>
              <a:endCxn id="80" idx="1"/>
            </p:cNvCxnSpPr>
            <p:nvPr/>
          </p:nvCxnSpPr>
          <p:spPr>
            <a:xfrm>
              <a:off x="9973130" y="4020694"/>
              <a:ext cx="219065" cy="395457"/>
            </a:xfrm>
            <a:prstGeom prst="straightConnector1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그룹 86"/>
          <p:cNvGrpSpPr/>
          <p:nvPr/>
        </p:nvGrpSpPr>
        <p:grpSpPr>
          <a:xfrm>
            <a:off x="5036608" y="4325530"/>
            <a:ext cx="1295774" cy="1942786"/>
            <a:chOff x="3549424" y="3123302"/>
            <a:chExt cx="1814664" cy="2720771"/>
          </a:xfrm>
        </p:grpSpPr>
        <p:sp>
          <p:nvSpPr>
            <p:cNvPr id="88" name="타원 87"/>
            <p:cNvSpPr/>
            <p:nvPr/>
          </p:nvSpPr>
          <p:spPr>
            <a:xfrm>
              <a:off x="4404524" y="3123302"/>
              <a:ext cx="406019" cy="406019"/>
            </a:xfrm>
            <a:prstGeom prst="ellips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A</a:t>
              </a:r>
              <a:endParaRPr lang="ko-KR" altLang="en-US" sz="1200" b="1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9" name="타원 88"/>
            <p:cNvSpPr/>
            <p:nvPr/>
          </p:nvSpPr>
          <p:spPr>
            <a:xfrm rot="190495">
              <a:off x="4039786" y="3894983"/>
              <a:ext cx="406019" cy="406019"/>
            </a:xfrm>
            <a:prstGeom prst="ellips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B</a:t>
              </a:r>
              <a:endParaRPr lang="ko-KR" altLang="en-US" sz="1200" b="1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90" name="직선 화살표 연결선 89"/>
            <p:cNvCxnSpPr>
              <a:stCxn id="88" idx="3"/>
              <a:endCxn id="89" idx="0"/>
            </p:cNvCxnSpPr>
            <p:nvPr/>
          </p:nvCxnSpPr>
          <p:spPr>
            <a:xfrm flipH="1">
              <a:off x="4254040" y="3469861"/>
              <a:ext cx="209944" cy="425434"/>
            </a:xfrm>
            <a:prstGeom prst="straightConnector1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타원 90"/>
            <p:cNvSpPr/>
            <p:nvPr/>
          </p:nvSpPr>
          <p:spPr>
            <a:xfrm>
              <a:off x="4958066" y="3855429"/>
              <a:ext cx="406022" cy="406019"/>
            </a:xfrm>
            <a:prstGeom prst="ellips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</a:t>
              </a:r>
              <a:endParaRPr lang="ko-KR" altLang="en-US" sz="1200" b="1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2" name="타원 91"/>
            <p:cNvSpPr/>
            <p:nvPr/>
          </p:nvSpPr>
          <p:spPr>
            <a:xfrm>
              <a:off x="3549424" y="4624315"/>
              <a:ext cx="406022" cy="40601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>
                  <a:solidFill>
                    <a:srgbClr val="FF0000"/>
                  </a:solidFill>
                </a:rPr>
                <a:t>F</a:t>
              </a:r>
              <a:endParaRPr lang="ko-KR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93" name="타원 92"/>
            <p:cNvSpPr/>
            <p:nvPr/>
          </p:nvSpPr>
          <p:spPr>
            <a:xfrm>
              <a:off x="4039785" y="5438054"/>
              <a:ext cx="406019" cy="40601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>
                  <a:solidFill>
                    <a:srgbClr val="FF0000"/>
                  </a:solidFill>
                </a:rPr>
                <a:t>E</a:t>
              </a:r>
              <a:endParaRPr lang="ko-KR" altLang="en-US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4" name="직선 화살표 연결선 93"/>
            <p:cNvCxnSpPr>
              <a:stCxn id="92" idx="5"/>
              <a:endCxn id="93" idx="1"/>
            </p:cNvCxnSpPr>
            <p:nvPr/>
          </p:nvCxnSpPr>
          <p:spPr>
            <a:xfrm>
              <a:off x="3895985" y="4970874"/>
              <a:ext cx="203260" cy="52664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타원 94"/>
            <p:cNvSpPr/>
            <p:nvPr/>
          </p:nvSpPr>
          <p:spPr>
            <a:xfrm>
              <a:off x="4498441" y="4624316"/>
              <a:ext cx="406019" cy="406019"/>
            </a:xfrm>
            <a:prstGeom prst="ellips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D</a:t>
              </a:r>
              <a:endParaRPr lang="ko-KR" altLang="en-US" sz="1200" b="1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96" name="직선 화살표 연결선 95"/>
            <p:cNvCxnSpPr>
              <a:stCxn id="91" idx="3"/>
              <a:endCxn id="95" idx="7"/>
            </p:cNvCxnSpPr>
            <p:nvPr/>
          </p:nvCxnSpPr>
          <p:spPr>
            <a:xfrm flipH="1">
              <a:off x="4845000" y="4201988"/>
              <a:ext cx="172527" cy="481788"/>
            </a:xfrm>
            <a:prstGeom prst="straightConnector1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직선 화살표 연결선 96"/>
            <p:cNvCxnSpPr>
              <a:stCxn id="88" idx="5"/>
              <a:endCxn id="91" idx="1"/>
            </p:cNvCxnSpPr>
            <p:nvPr/>
          </p:nvCxnSpPr>
          <p:spPr>
            <a:xfrm>
              <a:off x="4751083" y="3469861"/>
              <a:ext cx="266444" cy="445028"/>
            </a:xfrm>
            <a:prstGeom prst="straightConnector1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직선 화살표 연결선 97"/>
            <p:cNvCxnSpPr>
              <a:stCxn id="89" idx="3"/>
              <a:endCxn id="92" idx="7"/>
            </p:cNvCxnSpPr>
            <p:nvPr/>
          </p:nvCxnSpPr>
          <p:spPr>
            <a:xfrm flipH="1">
              <a:off x="3895985" y="4233371"/>
              <a:ext cx="195531" cy="450404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/>
          <p:cNvSpPr txBox="1"/>
          <p:nvPr/>
        </p:nvSpPr>
        <p:spPr>
          <a:xfrm>
            <a:off x="6664113" y="4851758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Unchanged part of tree</a:t>
            </a:r>
            <a:endParaRPr lang="ko-KR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739839" y="5923075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Modified </a:t>
            </a:r>
            <a:r>
              <a:rPr lang="en-US" altLang="ko-KR" dirty="0" err="1" smtClean="0">
                <a:solidFill>
                  <a:srgbClr val="FF0000"/>
                </a:solidFill>
              </a:rPr>
              <a:t>subtree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4" name="Freeform 17"/>
          <p:cNvSpPr>
            <a:spLocks noChangeAspect="1"/>
          </p:cNvSpPr>
          <p:nvPr/>
        </p:nvSpPr>
        <p:spPr bwMode="auto">
          <a:xfrm rot="454467">
            <a:off x="6344536" y="4538861"/>
            <a:ext cx="790604" cy="255470"/>
          </a:xfrm>
          <a:custGeom>
            <a:avLst/>
            <a:gdLst>
              <a:gd name="T0" fmla="*/ 1388 w 1461"/>
              <a:gd name="T1" fmla="*/ 465 h 505"/>
              <a:gd name="T2" fmla="*/ 1347 w 1461"/>
              <a:gd name="T3" fmla="*/ 432 h 505"/>
              <a:gd name="T4" fmla="*/ 706 w 1461"/>
              <a:gd name="T5" fmla="*/ 27 h 505"/>
              <a:gd name="T6" fmla="*/ 0 w 1461"/>
              <a:gd name="T7" fmla="*/ 270 h 505"/>
              <a:gd name="T8" fmla="*/ 0 60000 65536"/>
              <a:gd name="T9" fmla="*/ 0 60000 65536"/>
              <a:gd name="T10" fmla="*/ 0 60000 65536"/>
              <a:gd name="T11" fmla="*/ 0 60000 65536"/>
              <a:gd name="T12" fmla="*/ 0 w 1461"/>
              <a:gd name="T13" fmla="*/ 0 h 505"/>
              <a:gd name="T14" fmla="*/ 1461 w 1461"/>
              <a:gd name="T15" fmla="*/ 505 h 5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61" h="505">
                <a:moveTo>
                  <a:pt x="1388" y="465"/>
                </a:moveTo>
                <a:cubicBezTo>
                  <a:pt x="1424" y="485"/>
                  <a:pt x="1461" y="505"/>
                  <a:pt x="1347" y="432"/>
                </a:cubicBezTo>
                <a:cubicBezTo>
                  <a:pt x="1233" y="359"/>
                  <a:pt x="930" y="54"/>
                  <a:pt x="706" y="27"/>
                </a:cubicBezTo>
                <a:cubicBezTo>
                  <a:pt x="482" y="0"/>
                  <a:pt x="116" y="229"/>
                  <a:pt x="0" y="270"/>
                </a:cubicBezTo>
              </a:path>
            </a:pathLst>
          </a:custGeom>
          <a:noFill/>
          <a:ln w="57150" cap="flat" cmpd="sng">
            <a:solidFill>
              <a:schemeClr val="accent1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5" name="Freeform 17"/>
          <p:cNvSpPr>
            <a:spLocks noChangeAspect="1"/>
          </p:cNvSpPr>
          <p:nvPr/>
        </p:nvSpPr>
        <p:spPr bwMode="auto">
          <a:xfrm rot="454467" flipV="1">
            <a:off x="5932563" y="6132641"/>
            <a:ext cx="790604" cy="271352"/>
          </a:xfrm>
          <a:custGeom>
            <a:avLst/>
            <a:gdLst>
              <a:gd name="T0" fmla="*/ 1388 w 1461"/>
              <a:gd name="T1" fmla="*/ 465 h 505"/>
              <a:gd name="T2" fmla="*/ 1347 w 1461"/>
              <a:gd name="T3" fmla="*/ 432 h 505"/>
              <a:gd name="T4" fmla="*/ 706 w 1461"/>
              <a:gd name="T5" fmla="*/ 27 h 505"/>
              <a:gd name="T6" fmla="*/ 0 w 1461"/>
              <a:gd name="T7" fmla="*/ 270 h 505"/>
              <a:gd name="T8" fmla="*/ 0 60000 65536"/>
              <a:gd name="T9" fmla="*/ 0 60000 65536"/>
              <a:gd name="T10" fmla="*/ 0 60000 65536"/>
              <a:gd name="T11" fmla="*/ 0 60000 65536"/>
              <a:gd name="T12" fmla="*/ 0 w 1461"/>
              <a:gd name="T13" fmla="*/ 0 h 505"/>
              <a:gd name="T14" fmla="*/ 1461 w 1461"/>
              <a:gd name="T15" fmla="*/ 505 h 5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61" h="505">
                <a:moveTo>
                  <a:pt x="1388" y="465"/>
                </a:moveTo>
                <a:cubicBezTo>
                  <a:pt x="1424" y="485"/>
                  <a:pt x="1461" y="505"/>
                  <a:pt x="1347" y="432"/>
                </a:cubicBezTo>
                <a:cubicBezTo>
                  <a:pt x="1233" y="359"/>
                  <a:pt x="930" y="54"/>
                  <a:pt x="706" y="27"/>
                </a:cubicBezTo>
                <a:cubicBezTo>
                  <a:pt x="482" y="0"/>
                  <a:pt x="116" y="229"/>
                  <a:pt x="0" y="27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8DB-A304-4CEB-B356-D02B37FBFB0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418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100" grpId="0"/>
      <p:bldP spid="103" grpId="0"/>
      <p:bldP spid="104" grpId="0" animBg="1"/>
      <p:bldP spid="10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53" y="4293096"/>
            <a:ext cx="6876302" cy="202997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Computational Complexity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Overall complexity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smtClean="0">
                        <a:solidFill>
                          <a:schemeClr val="tx1"/>
                        </a:solidFill>
                        <a:latin typeface="Cambria Math"/>
                      </a:rPr>
                      <m:t>O</m:t>
                    </m:r>
                    <m:r>
                      <a:rPr lang="en-US" altLang="ko-KR" b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/>
                      </a:rPr>
                      <m:t>𝑀</m:t>
                    </m:r>
                    <m:r>
                      <a:rPr lang="en-US" altLang="ko-KR" b="0" i="1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  <m:r>
                      <a:rPr lang="en-US" altLang="ko-KR" b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ko-KR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2200" b="0" i="1">
                        <a:latin typeface="Cambria Math"/>
                      </a:rPr>
                      <m:t>𝑀</m:t>
                    </m:r>
                  </m:oMath>
                </a14:m>
                <a:r>
                  <a:rPr lang="en-US" altLang="ko-KR" sz="2200" dirty="0" smtClean="0"/>
                  <a:t> : </a:t>
                </a:r>
                <a:r>
                  <a:rPr lang="en-US" altLang="ko-KR" sz="2200" b="0" dirty="0" smtClean="0"/>
                  <a:t>number of iterations</a:t>
                </a:r>
                <a:endParaRPr lang="en-US" altLang="ko-KR" sz="2200" b="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2200" b="0" i="1">
                        <a:latin typeface="Cambria Math"/>
                      </a:rPr>
                      <m:t>𝑁</m:t>
                    </m:r>
                  </m:oMath>
                </a14:m>
                <a:r>
                  <a:rPr lang="en-US" altLang="ko-KR" sz="2200" b="0" dirty="0"/>
                  <a:t> </a:t>
                </a:r>
                <a:r>
                  <a:rPr lang="en-US" altLang="ko-KR" sz="2200" b="0" dirty="0" smtClean="0"/>
                  <a:t>: number of frames</a:t>
                </a:r>
              </a:p>
              <a:p>
                <a:endParaRPr lang="en-US" altLang="ko-KR" b="0" dirty="0"/>
              </a:p>
              <a:p>
                <a:r>
                  <a:rPr lang="en-US" altLang="ko-KR" dirty="0" smtClean="0"/>
                  <a:t>Efficiency: posterior reusability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427" t="-15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8DB-A304-4CEB-B356-D02B37FBFB0E}" type="slidenum">
              <a:rPr lang="ko-KR" altLang="en-US" smtClean="0"/>
              <a:t>21</a:t>
            </a:fld>
            <a:endParaRPr lang="ko-KR" altLang="en-US"/>
          </a:p>
        </p:txBody>
      </p:sp>
      <p:grpSp>
        <p:nvGrpSpPr>
          <p:cNvPr id="19" name="그룹 18"/>
          <p:cNvGrpSpPr/>
          <p:nvPr/>
        </p:nvGrpSpPr>
        <p:grpSpPr>
          <a:xfrm>
            <a:off x="3907806" y="4293096"/>
            <a:ext cx="4408610" cy="1123114"/>
            <a:chOff x="3327736" y="4487415"/>
            <a:chExt cx="4408610" cy="1123114"/>
          </a:xfrm>
        </p:grpSpPr>
        <p:sp>
          <p:nvSpPr>
            <p:cNvPr id="74" name="TextBox 73"/>
            <p:cNvSpPr txBox="1"/>
            <p:nvPr/>
          </p:nvSpPr>
          <p:spPr>
            <a:xfrm>
              <a:off x="5686041" y="4487415"/>
              <a:ext cx="20503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>
                  <a:solidFill>
                    <a:srgbClr val="FFFF00"/>
                  </a:solidFill>
                </a:rPr>
                <a:t>Tree modification</a:t>
              </a:r>
              <a:br>
                <a:rPr lang="en-US" altLang="ko-KR" sz="2000" dirty="0" smtClean="0">
                  <a:solidFill>
                    <a:srgbClr val="FFFF00"/>
                  </a:solidFill>
                </a:rPr>
              </a:br>
              <a:r>
                <a:rPr lang="en-US" altLang="ko-KR" sz="2000" dirty="0" smtClean="0">
                  <a:solidFill>
                    <a:srgbClr val="FFFF00"/>
                  </a:solidFill>
                </a:rPr>
                <a:t>near leaf nodes</a:t>
              </a:r>
              <a:endParaRPr lang="ko-KR" altLang="en-US" sz="2000" dirty="0">
                <a:solidFill>
                  <a:srgbClr val="FFFF00"/>
                </a:solidFill>
              </a:endParaRPr>
            </a:p>
          </p:txBody>
        </p:sp>
        <p:sp>
          <p:nvSpPr>
            <p:cNvPr id="76" name="Freeform 17"/>
            <p:cNvSpPr>
              <a:spLocks noChangeAspect="1"/>
            </p:cNvSpPr>
            <p:nvPr/>
          </p:nvSpPr>
          <p:spPr bwMode="auto">
            <a:xfrm rot="20701898" flipH="1">
              <a:off x="5041980" y="4809355"/>
              <a:ext cx="562871" cy="181882"/>
            </a:xfrm>
            <a:custGeom>
              <a:avLst/>
              <a:gdLst>
                <a:gd name="T0" fmla="*/ 1388 w 1461"/>
                <a:gd name="T1" fmla="*/ 465 h 505"/>
                <a:gd name="T2" fmla="*/ 1347 w 1461"/>
                <a:gd name="T3" fmla="*/ 432 h 505"/>
                <a:gd name="T4" fmla="*/ 706 w 1461"/>
                <a:gd name="T5" fmla="*/ 27 h 505"/>
                <a:gd name="T6" fmla="*/ 0 w 1461"/>
                <a:gd name="T7" fmla="*/ 270 h 5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1"/>
                <a:gd name="T13" fmla="*/ 0 h 505"/>
                <a:gd name="T14" fmla="*/ 1461 w 1461"/>
                <a:gd name="T15" fmla="*/ 505 h 5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1" h="505">
                  <a:moveTo>
                    <a:pt x="1388" y="465"/>
                  </a:moveTo>
                  <a:cubicBezTo>
                    <a:pt x="1424" y="485"/>
                    <a:pt x="1461" y="505"/>
                    <a:pt x="1347" y="432"/>
                  </a:cubicBezTo>
                  <a:cubicBezTo>
                    <a:pt x="1233" y="359"/>
                    <a:pt x="930" y="54"/>
                    <a:pt x="706" y="27"/>
                  </a:cubicBezTo>
                  <a:cubicBezTo>
                    <a:pt x="482" y="0"/>
                    <a:pt x="116" y="229"/>
                    <a:pt x="0" y="270"/>
                  </a:cubicBezTo>
                </a:path>
              </a:pathLst>
            </a:custGeom>
            <a:noFill/>
            <a:ln w="57150" cap="flat" cmpd="sng">
              <a:solidFill>
                <a:srgbClr val="FFFF00"/>
              </a:solidFill>
              <a:prstDash val="sysDot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" name="오른쪽 중괄호 17"/>
            <p:cNvSpPr/>
            <p:nvPr/>
          </p:nvSpPr>
          <p:spPr>
            <a:xfrm rot="16357046">
              <a:off x="4862308" y="3750269"/>
              <a:ext cx="325688" cy="3394832"/>
            </a:xfrm>
            <a:prstGeom prst="rightBrace">
              <a:avLst>
                <a:gd name="adj1" fmla="val 8333"/>
                <a:gd name="adj2" fmla="val 50807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540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Computational Complexity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Overall complexity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smtClean="0">
                        <a:solidFill>
                          <a:schemeClr val="tx1"/>
                        </a:solidFill>
                        <a:latin typeface="Cambria Math"/>
                      </a:rPr>
                      <m:t>O</m:t>
                    </m:r>
                    <m:r>
                      <a:rPr lang="en-US" altLang="ko-KR" b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/>
                      </a:rPr>
                      <m:t>𝑀</m:t>
                    </m:r>
                    <m:r>
                      <a:rPr lang="en-US" altLang="ko-KR" b="0" i="1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  <m:r>
                      <a:rPr lang="en-US" altLang="ko-KR" b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ko-KR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2200" b="0" i="1">
                        <a:latin typeface="Cambria Math"/>
                      </a:rPr>
                      <m:t>𝑀</m:t>
                    </m:r>
                  </m:oMath>
                </a14:m>
                <a:r>
                  <a:rPr lang="en-US" altLang="ko-KR" sz="2200" dirty="0" smtClean="0"/>
                  <a:t> : </a:t>
                </a:r>
                <a:r>
                  <a:rPr lang="en-US" altLang="ko-KR" sz="2200" b="0" dirty="0" smtClean="0"/>
                  <a:t>number of iterations</a:t>
                </a:r>
                <a:endParaRPr lang="en-US" altLang="ko-KR" sz="2200" b="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2200" b="0" i="1">
                        <a:latin typeface="Cambria Math"/>
                      </a:rPr>
                      <m:t>𝑁</m:t>
                    </m:r>
                  </m:oMath>
                </a14:m>
                <a:r>
                  <a:rPr lang="en-US" altLang="ko-KR" sz="2200" b="0" dirty="0"/>
                  <a:t> </a:t>
                </a:r>
                <a:r>
                  <a:rPr lang="en-US" altLang="ko-KR" sz="2200" b="0" dirty="0" smtClean="0"/>
                  <a:t>: number of frames</a:t>
                </a:r>
              </a:p>
              <a:p>
                <a:endParaRPr lang="en-US" altLang="ko-KR" b="0" dirty="0"/>
              </a:p>
              <a:p>
                <a:r>
                  <a:rPr lang="en-US" altLang="ko-KR" dirty="0" smtClean="0"/>
                  <a:t>Efficiency: posterior reusability</a:t>
                </a:r>
              </a:p>
              <a:p>
                <a:endParaRPr lang="en-US" altLang="ko-KR" dirty="0"/>
              </a:p>
              <a:p>
                <a:r>
                  <a:rPr lang="en-US" altLang="ko-KR" dirty="0"/>
                  <a:t>We can further reduce a theoretical bound by a hierarchical approach :</a:t>
                </a:r>
                <a:r>
                  <a:rPr lang="ko-KR" alt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/>
                      </a:rPr>
                      <m:t>O</m:t>
                    </m:r>
                    <m:r>
                      <a:rPr lang="en-US" altLang="ko-KR">
                        <a:latin typeface="Cambria Math"/>
                      </a:rPr>
                      <m:t>(</m:t>
                    </m:r>
                    <m:r>
                      <a:rPr lang="en-US" altLang="ko-KR" i="1">
                        <a:latin typeface="Cambria Math"/>
                      </a:rPr>
                      <m:t>𝑘𝑀</m:t>
                    </m:r>
                    <m:r>
                      <a:rPr lang="en-US" altLang="ko-KR" i="1">
                        <a:latin typeface="Cambria Math"/>
                      </a:rPr>
                      <m:t>+</m:t>
                    </m:r>
                    <m:r>
                      <a:rPr lang="en-US" altLang="ko-KR" i="1">
                        <a:latin typeface="Cambria Math"/>
                      </a:rPr>
                      <m:t>𝑁</m:t>
                    </m:r>
                    <m:r>
                      <a:rPr lang="en-US" altLang="ko-KR" i="1">
                        <a:latin typeface="Cambria Math"/>
                      </a:rPr>
                      <m:t>−</m:t>
                    </m:r>
                    <m:r>
                      <a:rPr lang="en-US" altLang="ko-KR" i="1">
                        <a:latin typeface="Cambria Math"/>
                      </a:rPr>
                      <m:t>𝑘</m:t>
                    </m:r>
                    <m:r>
                      <a:rPr lang="en-US" altLang="ko-KR">
                        <a:latin typeface="Cambria Math"/>
                      </a:rPr>
                      <m:t>)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427" t="-15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8DB-A304-4CEB-B356-D02B37FBFB0E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04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914400"/>
          </a:xfrm>
        </p:spPr>
        <p:txBody>
          <a:bodyPr/>
          <a:lstStyle/>
          <a:p>
            <a:r>
              <a:rPr lang="en-US" altLang="ko-KR" dirty="0" smtClean="0"/>
              <a:t>Hierarchical Approach</a:t>
            </a:r>
            <a:endParaRPr lang="ko-KR" altLang="en-US" dirty="0"/>
          </a:p>
        </p:txBody>
      </p:sp>
      <p:sp>
        <p:nvSpPr>
          <p:cNvPr id="207" name="AutoShape 2" descr="data:image/jpeg;base64,/9j/4AAQSkZJRgABAQAAAQABAAD/2wCEAAkGBhQQEBQREhMUFBUSGRcXFBUWGRcYFRcYHxYXFhYaFRUYHDIeFxkjGxcYHzAgIygrLCwsFiIyNTArNSYrLykBCQoKDgwOFA8PFCkcFxwpKSkpKSksKSkpKSkpKSkpKSkpKSkpLjYsKSwpKSksKSkpKikpKSwpKSksKSksKSkpKf/AABEIAI0BZAMBIgACEQEDEQH/xAAcAAEAAgIDAQAAAAAAAAAAAAAABAcFBgEDCAL/xABIEAACAQMCAwUEBgcEBwkAAAABAgMABBEFEgYhMQcTQVFhGFOT0xQiMnGBkQgjcqGxssEzQlKCQ2KSs9Lh8BU1Y3N0g6LD0f/EABcBAQEBAQAAAAAAAAAAAAAAAAABAgP/xAAaEQEBAQADAQAAAAAAAAAAAAAAAREhQWES/9oADAMBAAIRAxEAPwC8aUpQKUpQKUpQKUpQKUpQKUpQKUpQKUpQKUpQKUpQKUpQKUpQKUpQKUpQKUpQKUpQKUpQKUrWONu0C30pAZcvIwyka9T4ZJPJRkfuPLkcBs9Qdd1A29rPOBkwxSSAeZVGbH7qo3U+3S9m/sEWFf8AVCnH3ySZU/gorU9U48vp1dZLslXBDIJHIIIwRhTs5jl0q4Mnr/FF/fkyR3kndt0jDGHHmCFwrffmtWm0y5J+sWJ8zKp/i9ZfQJB3IGagcTnmtas41HfpstzFgCQoR0KzqD+SvmrM7P8Ajm6F1BayzNOs7lMvz2ju3bk7fWJ+r91U9pU4RsscCslNxDtZGhdkdGDBxkbeTDlgg+NToetqV5kse13UIelyJB5Plv8AeAn8jW8cMdvwkZUvIQpPLfHn+Qnn+Y+41MVcdK6rS6WVFkjYMjgMrDoQRkGlQdtKUoFKUoFKUoFKUoFKUoFKUoFKUoFKUoFKUoFKUoFKUoFKUoFKUoFKUoFKUoFKUoFKUoFUL29XajUY45ASjW8ZBH2lPezDI8/uq+qqH9Iuxj+i21xsHeCbu9/jsMcjlT5jcoPpz8zkKettJEpz3u5fDGd33bT0/Cu7UYkiTZHGcnkXZSeXoSP4VjLW/wBn2WI9GAZf+vwqfHrTecZ+5mX+PKtSxGMjd1+ySPuriWRmOWyazX/a5PVAf88Z/pWOl1d8nG1R5bUP7yKKh7D5Gu+zO2RWIzgjIHP+FfQ1WQ9GX8FT+grI2LTydBK37Ksf5RUgmS2EU6khGQ+B27f3eIrFwW8UcmTIHI5gdF/zN/QZrarHQrk8+4k/zDb/ADkVBPZbdMBteLeT9nccAYJJL4xnl0xW7PEX12Zaikul2xDozIuyQKfsuCdykeB5jr4EHxpXli6tZIpHjJwyMyuATjcpKnHmOVK5tY3nSO1TVNJkVLhvpCSKk2yZtxKSKJFZJR9Zcg9DkA55VbnCvbTp98AryfRpT/cmIVSf9WX7J/HBPlVaaU9rqMd6+xZPo2jxKC6845oosEoT0IZeo6j8a1JOz120ZtWEq7UfY0WDuxvWMMGzgncw5YHLx8KI9aqwIyOYPSua8i8Ma7qlrE01k90IIid5VWeBTjcd6kGMcufMeNbjpX6Rl5HgTwQTAeI3RufvIJX8loPRNKpuz/SUgP8Aa2cyfsOj/wAwWp6/pG6f4w3g/wAkR/8AtoLVpVWe0Zp3urz4cXzqe0Zp3urz4cXzqC06VVntGad7q8+HF86ntGad7q8+HF86gtOlVZ7Rmne6vPhxfOp7Rmne6vPhxfOoLTpVWe0Zp3urz4cXzqe0Xp3urz4cXzaC06VVntF6d7q8+HF82ntF6d7q8+HF82gtOlVZ7Rene6vPhxfNp7Rene6vPhxfNoLTpVWe0Xp3urz4cXzae0Xp3urz4cXzaC06VVntF6d7q8+HF82ntF6d7q8+HF82gtOlVZ7Rene6vPhxfNp7Rene6vPhxfNoLTpVWe0Xp3urz4cXzae0Xp3urz4cXzaC06VVntF6d7q8+HF82ntF6d7q8+HF82gtOlVZ7Rene6vPhxfNp7Rene6vPhxfNoLTpVWe0Xp3urz4cXzae0Xp3urz4cXzaC06VVntFad7q7+HF82ntFad7q7+HF82gtOqn/SO/wC7rf8A9Sv+6lrt9orTvdXfw4vm1pHa12qWurWkUFuk6tHMJCZFRRt2OvIq555YeFBouk6Wk2d2R6qcH/8AP3VObg/P2ZsftL/UH+lY/SNZSHO4N+AH9TWYi4th8pPyX/irXAkDgSbu22GBl75ADuYHocDmvTnUHsqQHWrQEA/Xbl1H9m9ZKHi6PwEnXPQf8VYjgq5+hX8N243LEzMVX7RyrLyzy8aVHo69iA6AD7gBWOlNanddrkb/AGbaT/M6j+ANY+XtIdvswqPvYt/ACuksZbbPUaCdUkDOwUDdzJwPsmtNm4tnk8QoP+FR/E5NcPbyNGJnJIboScnx/dyq6NZ1bhhpriaUSBQ8srKME5UyMyk+WQelKyVpes7Sg4+pIyD7gB19eZriueRra0Gy1KWHf3Ujp3iNHJtJG9GGGRsdVPka26z7QlXQZtJaJt7urRyAjbjvUlYMDzz9Qjl5+GK0ilYVe3YVrdvHpd3BLNEj95I+x2VSUMCDIDHmMq2ceXOq77ItNiuNZtopo0kjPeko4DKSIZGGVPI4IB5+VabXfZX0kEiyxO0bocq6EqwPoR0oLR7fuF7azmtWtoUh71ZN6xjap2lNp2jkD9Y9PSu3sk7KLTVLJ7i4abcJWjURsqgAIjZ5qcnLn8hVba5xNc3zK11O8xjG1N56DqcAefn6VmuEO1G80uF4Lcx7HYvh03EMQFJByPBRyORy++g17VbAQ3MsAJIjkeME9TtcqCfyq3OM+wq3sdOmuo7iZpIFDEME2NzAbkBkdeXM/jVOXF00kjSucu7F2PmxOSeXqa3ziHtuvb20e0kS3VZQFd0Vw5GQT1cqM48vHlig13gLhpdR1GCzdyiyl9zKAWAWN5DjPLJ249M+NbV2s9lsOkRQSwzSSCVmRhJtyCBuBBUD15YrSeGeIpNPuo7uEKZIiSA4JU5VkYEAg4IY9CKzfHPadc6usaTpCixEsBErDJIAyxZj0HljrQZLsl7N4tYa476WSNYBHgRhcsXL9SwOANnl4+lYjtJ4QTSr9raN2kTYjqWA3fWB5HHI8weeBXHAvaJcaO0pt1icThQ6yhiPqltpBVgQfrN+dQOLuLJtTumupwgchVCoCFAUYAGST5nmfGgsfs57FLfUtPju5p5laRpAFQIFAVygzuBJOVz4daqnVLHuJ5Yc7u6d03YxnaxXOPDOK3LhLtmvNNtVtIo7d0QsVMiuWG4liMq4BGSTzHjWk3l200jyuctIzOx6ZLEseXhzNBcnEPYPb22my3S3MzSwwmUghO7YhdzDaBkA8wOZx61WHBfD4v7+C0ZyizNhmABIAUscZ5ZwuPxraNV7cL65s3s3S3CyR927qj7yuMHq+0Ej08eWK03h/XZLG5iuodveQtuUMMqeRBBGehBI5EdaDf8AtW7J4dItop4ZpX7yTu2WTb4ozAgqBj7JGPX0rF9k/Z5HrE06zSvGsKK36vbuJZiBzYEADB8PGovHHapdavFHDOkKJG28CJWBLbSoyXc9AT0x1qFwPx/caRJJJbrE/eqFdZAxHI5BG1gQRk+PjQSu1DgpNJvhbxSPIjRpIC4G4ZZ1IJXkeaZzgda23s07GoNTsRdTTzIzO6hY9gACnHPcpyc58q0DjLjGbVbn6TOI1YIqBYwQoUEkdSSTlick+NZ3g7thu9LtvosMcDoGZl7xXLDdzIyjjIzz5+dBqeuab9Gup7cNu7iWSPdjG7Y7JnHhnGatu97CbePSnvPpExlS2M+MJ3ZYRd4VxjcAcYzn19Kp7Ub9riaSeTG+Z3kfAwNzMWbA8Bkmt6uO26+exNiUt9jRdwZAr94UKbCft7dxXxx+FBqPC+ji8vbe1LFBPIiFgMkAnBIHnirB7UuyODSrNLmGaVyZVjZZNmMMrsCCoGMbf31W2j6q9pcRXMeN8Lq67hlcg55jxFbVxr2sXWrQLbzJAiK4k/Vq4JYBlGSznl9Y9KDjsr4Ej1e6khlkeNI4zJlNu4ncqgZYYA556Vx2p8Cx6RdxwxSPIkkQky4G4HcykZUYI+rnp41jeCuN59Jnae3WNi6FGWQEqRkN/dYEHIHjXHGvG0+rTrPOsalEEarGCFAyzf3mJJyx8aDdey3sig1Wze5mmlQiRo1WPZjCqpJJYHJO791V7xNpAs7y4tgxcQSPGGIwSFYgEjzxWx8FdrN1pUDW8KQOjOX/AFiuSCQoOCjjl9Uda1XV9Ue6uJbiTG+Z2dsDC5Y5OB4Cgt237CYG0tbv6RN3rW4nxhO73GLvNuMbseGc+vpVTcP6X9Ku7e2LbRPLHGWxnbvcLnHjjNblF23Xy2IsQlvtEXcCTa/ebNmwH7e3dt8cfhWjaZqD288U8eN8LpImRkblYMuR4jIoLQ7Tex2DS7H6VDPM5DorLJswQ2ehUDBBHrWrdl3BKatetbyyPGiRNISgG44ZEABbkPt5zg9KkcZdr13qluLaaOBE3K57tXDEjOAS7nA555eVYXgzjObSrg3FuI2ZkMbLICVKkq390gg5UHIPhQZvtW7P49InhjhleRZkLfX27gQ2DzUAEdPCsx2Vdk0OrWstxNNKmyUxqsYTwRHJJYHP2wMenrWpcbceT6vKktwsa90u1VjDBcE5JO5iST9/hWQ4I7VLrSYXhgSF0kfvCJFckNtCnBRxyIUcj5UGE4v0IWN9PaKxcQvtDEYJGARkDxwa2Tifs8is9Hsr8SyNJdlNykKEUNE8mFGM5G0DJPnWpa7rUl7cy3Uu3fMxZtowo8MAZ6AADqay+scf3F1YW+nyLF3dqVMbqGEhCoyKGO7acK3gB0FBrIrviTnXRXdFJzoJ8e1ebZIHUDAP4Eiu7TJC+c45dMVGVtwwfGpdmoTp4+dVG+8GW9n3UjXSM7bgF+pM6hduT/ZqQDk+PPlWFUIsvTKB+h/whvHPp51iGgV8FlBx0zU6J62jZNa4jju9vdDAjJ55U9ccvqEr4eBNRfp8rYjOBGg5YwMnwyMEnx55H7NY+OSpMclXR3Q2qpuwPtsWbxyT1/hSvtWpQVTSlK5NFKUoFKUoFKUoFKUoFKUoFKUoOaUpQKUpQKUpQKUpQK5riuaBSlKBSlKBSlKBSlKAK5rgVzQKUpQK+4utfFfcXWgnQ1OhqDDU6GtImx1JjqNHUmOqiVHUmOo0dSY6olxDlSvqEcq4oKturZonaNxhkYqw8iCQR+Yrqq3O3Xs8a3uG1GBSYZzmbH+jlPIsfJXPPP8AiJ8xVR1zaKUpQKUpQKUpQKUpQKUpQKUpQc0pSgUpSgUpSgUpSgVzXFc0ClKUClKUClKUClKUAVzXArmgUpSgV9xV8V9xUE6Gp0NQYanQ1pE2OpMdRo6kx1USo6kx1GjqTHVE2A8qV8xnlSg9FTwLIrI6hlYEMrAFWB5EEHkQR4VSvHH6PgYtNprBc8zbyH6v/tSeH7Lf7Q6VdtK5tPGGt8MXVk2y5gkhPQFlO0/sv9lvwJrF17fmgV1KuoZTyKsAQfvB5GtR1fsg0u5yWtEjY/3oSYv/AIodv5ig8nUr0FqP6Nts39hdTx/+YqSD9201r17+jbdD+yu4H/bWRP5Q1BT1Ksu5/R91NPs/R3/ZkI/nUVrOt9nGo2YLT2koUcy6gSIB5loyQo+/FBrVKUoFKUoFKVyKBSlKBSlKBSlKBSlKBXNcVzQKUpQKUpQKUpQKUpQBXNcCuaBSlKBX3FXxXZFQTYanQ1ChFToRWkTIqlR1GjqTHVRJjqTHUaOpUdUd1K+JK4qK9K0pSsKUpSgUpSgUpSg0HjvsetNSVpI1W3uOolQYVj/4qDk2f8Q+t6npXmziHh6awuHtrhNkifiGHgyn+8p8D/XNe0arTt14PW7083SL+us8vkDm0X+kU+gH1/TafM0HmelTdM0Se6YrbwSzFRlhEjOQOmSFHIV1X+nyQSGKaN4nXGUkUqwyMjKsMjlzoI9cisppvCt3cp3kFrcSpkjfHE7rkdRlRjNYsrg4PIjqKBSsrPwneRw/SHtLhYsBu8aJwm09DuIxg5HP1rH21s8rrHGrO7kBVUFmYnoAo5k0HVSsjqvDlzaBTcW80IfIUyRsgbHXBYc66tL0ae6YpbwyzMBkrGjOQOmSFHIc+vrQQ6VJ1HTJbaQxTxPE4wSkilGAPQ4YZxUvTOF7u6QyW9rPMgOC0cbuueuMqMZ5jl60GLpX1JGVJVgQQSCDyII5EEeBrJtwpeCH6QbS4EO3f3pik7vb1Db8Y2+vSgxVc19QwM7BEUszEKqqCWJJwAAOZJPhU/U+G7q1UNcW08KscKZY3QE4zgFhgnHhQY6lStN0qa5fu4IpJnwTtjRnbA6nCjOOY5+tNS0qa2fu54pIXwDtkVkbB6HDDOOR5+lBFpWS0zhu6ulLW9tPMqnBaON3AOM4JUYBx4VAmhZGKOpVlJDKwIYEHBBB5gg+FB8UrKjhW8MP0gWlwYdu/ve6k7vb13b8Y2+vSsZHGWIVQSWIAAGSSeQAA6mg+aVk9T4ZurVQ9xazwqTgNJG6KTjOMsMZwDy9Ki6fpktw/dwRSSuQTsjVnbA6naozigjilS9S0ia1cJcQywsRuCyIyMR0yAw5jkefpXbpfDtzdBjb288wU4YxRu4B8ASo5Ggx9K7Li3aN2R1ZHQkMrAqykciGU8wfSvt7CQBSY3Ade8XKkbkyRvXlzXKkZHLkfKg6K7Ia6wKnNpksY3PFIo6ZZWAz95FB2Q1OhqHBGT0B5DJ+7xNTLY55jnWkTY6lR12WWiTSRmVI2KLnLcscuZxk5OPSubG2Mjqg5bvH99VHZHUmOlxZ9223OenPGK4tTlm9MVR8fSA4DKcqQcH7mI/pSsPc2zQrFGSMqnPHTm7n+tcVlXrSlKVlSlKUClKUClKUCuu5t1kRo3AZXBVgehBGCD+BrspQUT2Q39vo97qdpeTpCVaNUMh2hwjSjIJ5cw6H1DVp3bRrcN3qrSW8iyoI413rzUkAk4Pj1HMVuH6Q/CUaNHqKHa8pEUiY5MQv1XznkdoC+oA6Y50nQeiex7jmxt9IhhnuoYpI2l3I7bWGZWcYB6jDDpVDa/dLLd3EqHKySysp6ZVnYg4PTkRWPzXIoPS/F/aFp8ujXCJdws8tuyIgb9YWZNoGzqDk889PGqP7NNUjttWtZpnCRo53OegyjKCfIZI51rGaUF49vPF9nd2UEVtcRTOJt5EbbsKI3UkkchzYf9CsH2B8S21nPdfSZkhEiJsLnapKs2RuPLP1hyqqqUFh9uOvQXmprJbSrKiQRoWQ5XcHkYgHoeTDp51YHYvxtZW+lLDPdQxSJJJlZGCnBbcCM9Rg+FefKZoMpxVeLNf3UsZ3JLPM6NzGVaVmU4PPmCK9A6l2g6e2hyRi7hMjWbRiPP6zeYCgXZ1B3HH/ACrzVTNBneBb9LfU7SaVgkcc0bOx6KN3MnHhVt9ufGNndadHDb3MU0nfo22Ng2FCSAk45DmwH41Q9c0FldhHEFvZ30zXMqQq8JVWc4UsJEbGegOAevlXHbtxBb3l/C1tKkypAFZkOVDd47Yz0JwR086ralBfHYbxjZ2unPDcXMUMgmdtsjBSVKRgEZ6j6p/Kqi44v0n1K7miYNHJNIyMOjKWOCM+BrCUoPStn2haeNDSM3cO8WYjMef1m8QbCuzrndy/5VQPCF6kGoWk0jbUinhd25nCrIpY8ufIAmsRmlBf3bXxpZXOl9zBcxTSNLGQsbBjgZJJx0H31ovYZr8FnqTvcypCjwOis5wu7vImAJ6Dkp6+VV3mlBaPbzxHbXl1b/RpkmEcbBmQ5UEvkDcOROBWw9hHGFnaWM8NzcxQuZy4EjbcqYo1BBPI80b8vWqOpQbH2ialHc6rdTQsHjeTKsOhAVVyPTINbdxPBZXmlWNxDewJdWlskUkLvtdwg+yo6h1bdjwYN16VV1M0HbaS7JEb/Cyn8iDW4a1xEJbcx5jJYrzRwehB5jr4eVaVXbDVlGb0+4VRICftoyj7zjFcadFsBBI655fcKhw1Ohqo3rRuLYYbMW7LIX/WcwF2/WLEcy3r5Vg7C57t1brt8PwxUG0i3HGcVYPC3Zh9LXcbnYPIR5P5l/6VrUavPdd4244HpX1bgswjjRpJG6RxqXkP+VeePU8h51cOm9k9lF9sSTHzdiB/spgfnmto0/SobddkMUcSnqEUKD6nA5n1NZ+lx5wu+B9Wum3x2EiKPqgOUVuRJyQ7g+PlilemqVlX/9k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1" name="오른쪽 화살표 210"/>
          <p:cNvSpPr/>
          <p:nvPr/>
        </p:nvSpPr>
        <p:spPr>
          <a:xfrm>
            <a:off x="4399115" y="1652375"/>
            <a:ext cx="509877" cy="608755"/>
          </a:xfrm>
          <a:prstGeom prst="rightArrow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2" name="오른쪽 화살표 211"/>
          <p:cNvSpPr/>
          <p:nvPr/>
        </p:nvSpPr>
        <p:spPr>
          <a:xfrm rot="5400000">
            <a:off x="6783650" y="2775376"/>
            <a:ext cx="530206" cy="633026"/>
          </a:xfrm>
          <a:prstGeom prst="rightArrow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5" name="오른쪽 화살표 234"/>
          <p:cNvSpPr/>
          <p:nvPr/>
        </p:nvSpPr>
        <p:spPr>
          <a:xfrm rot="10800000">
            <a:off x="4399115" y="4819806"/>
            <a:ext cx="509877" cy="608755"/>
          </a:xfrm>
          <a:prstGeom prst="rightArrow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그룹 19"/>
          <p:cNvGrpSpPr/>
          <p:nvPr/>
        </p:nvGrpSpPr>
        <p:grpSpPr>
          <a:xfrm>
            <a:off x="539552" y="949370"/>
            <a:ext cx="3571531" cy="2174936"/>
            <a:chOff x="1880894" y="2780928"/>
            <a:chExt cx="3571531" cy="2174936"/>
          </a:xfrm>
        </p:grpSpPr>
        <p:pic>
          <p:nvPicPr>
            <p:cNvPr id="21" name="Picture 4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4" b="-3091"/>
            <a:stretch/>
          </p:blipFill>
          <p:spPr bwMode="auto">
            <a:xfrm>
              <a:off x="1912650" y="2780928"/>
              <a:ext cx="3482585" cy="936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50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32" t="3080"/>
            <a:stretch/>
          </p:blipFill>
          <p:spPr bwMode="auto">
            <a:xfrm>
              <a:off x="1892236" y="3717032"/>
              <a:ext cx="3551040" cy="603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5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0" t="4459" r="36384"/>
            <a:stretch/>
          </p:blipFill>
          <p:spPr bwMode="auto">
            <a:xfrm>
              <a:off x="1880894" y="4361313"/>
              <a:ext cx="3571531" cy="594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3" r="9650"/>
          <a:stretch/>
        </p:blipFill>
        <p:spPr bwMode="auto">
          <a:xfrm>
            <a:off x="5112299" y="1628800"/>
            <a:ext cx="3731598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2" name="TextBox 171"/>
          <p:cNvSpPr txBox="1"/>
          <p:nvPr/>
        </p:nvSpPr>
        <p:spPr>
          <a:xfrm>
            <a:off x="1509335" y="827420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Original Video</a:t>
            </a:r>
            <a:endParaRPr lang="ko-KR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5961918" y="827420"/>
            <a:ext cx="2173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Key frame selection</a:t>
            </a:r>
            <a:endParaRPr lang="ko-KR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5311722" y="3556354"/>
            <a:ext cx="3474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Tree construction for key frames</a:t>
            </a:r>
            <a:endParaRPr lang="ko-KR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648690" y="3501008"/>
            <a:ext cx="3213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Tree extension to entire video</a:t>
            </a:r>
            <a:b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and tracking on the tree</a:t>
            </a:r>
            <a:endParaRPr lang="ko-KR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068143" y="1335312"/>
            <a:ext cx="555503" cy="411426"/>
          </a:xfrm>
          <a:prstGeom prst="rect">
            <a:avLst/>
          </a:prstGeom>
          <a:noFill/>
          <a:ln w="57150">
            <a:solidFill>
              <a:srgbClr val="3A05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2936377" y="1968358"/>
            <a:ext cx="555503" cy="411426"/>
          </a:xfrm>
          <a:prstGeom prst="rect">
            <a:avLst/>
          </a:prstGeom>
          <a:noFill/>
          <a:ln w="57150">
            <a:solidFill>
              <a:srgbClr val="C5F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2837946" y="1335312"/>
            <a:ext cx="555503" cy="411426"/>
          </a:xfrm>
          <a:prstGeom prst="rect">
            <a:avLst/>
          </a:prstGeom>
          <a:noFill/>
          <a:ln w="57150">
            <a:solidFill>
              <a:srgbClr val="07E9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1205210" y="2605938"/>
            <a:ext cx="555503" cy="41142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2958514" y="2594214"/>
            <a:ext cx="555503" cy="4114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8" name="Picture 2" descr="D:\personal\발표자료\ECCV2014 oral presentation\imgs\extended_graph_youngk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55" y="4293095"/>
            <a:ext cx="3646791" cy="245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430" y="4240114"/>
            <a:ext cx="3372034" cy="214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8DB-A304-4CEB-B356-D02B37FBFB0E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444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animBg="1"/>
      <p:bldP spid="212" grpId="0" animBg="1"/>
      <p:bldP spid="235" grpId="0" animBg="1"/>
      <p:bldP spid="173" grpId="0"/>
      <p:bldP spid="175" grpId="0"/>
      <p:bldP spid="176" grpId="0"/>
      <p:bldP spid="19" grpId="0" animBg="1"/>
      <p:bldP spid="19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Key Frame Selection</a:t>
            </a:r>
            <a:r>
              <a:rPr lang="en-US" altLang="ko-KR" sz="3200" baseline="30000" dirty="0" smtClean="0"/>
              <a:t>[HongICCV2013]</a:t>
            </a:r>
            <a:endParaRPr lang="ko-KR" altLang="en-US" baseline="30000" dirty="0"/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19" y="1594520"/>
            <a:ext cx="3240000" cy="3240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54" y="1586943"/>
            <a:ext cx="3240000" cy="3240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t="1433" r="2104" b="1955"/>
          <a:stretch/>
        </p:blipFill>
        <p:spPr bwMode="auto">
          <a:xfrm>
            <a:off x="5364089" y="1611488"/>
            <a:ext cx="3240000" cy="32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1821" r="1610" b="1927"/>
          <a:stretch/>
        </p:blipFill>
        <p:spPr bwMode="auto">
          <a:xfrm>
            <a:off x="5364089" y="1607666"/>
            <a:ext cx="3240000" cy="32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06" name="Group 11"/>
          <p:cNvGrpSpPr/>
          <p:nvPr/>
        </p:nvGrpSpPr>
        <p:grpSpPr>
          <a:xfrm>
            <a:off x="505563" y="4837043"/>
            <a:ext cx="3755577" cy="1400269"/>
            <a:chOff x="667092" y="4684789"/>
            <a:chExt cx="3755577" cy="14002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7" name="직사각형 3"/>
                <p:cNvSpPr/>
                <p:nvPr/>
              </p:nvSpPr>
              <p:spPr>
                <a:xfrm>
                  <a:off x="667092" y="5366015"/>
                  <a:ext cx="3755577" cy="7190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ko-KR" sz="16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16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altLang="ko-KR" sz="16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ko-KR" sz="1600" b="0" i="1" smtClean="0">
                                <a:latin typeface="Cambria Math"/>
                              </a:rPr>
                              <m:t>𝑃</m:t>
                            </m:r>
                            <m:r>
                              <a:rPr lang="en-US" altLang="ko-KR" sz="1600" b="0" i="1" smtClean="0">
                                <a:latin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func>
                              <m:funcPr>
                                <m:ctrlPr>
                                  <a:rPr lang="en-US" altLang="ko-KR" sz="16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altLang="ko-KR" sz="1600" b="0" i="1" smtClean="0"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600" b="0" i="0" smtClean="0">
                                        <a:latin typeface="Cambria Math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altLang="ko-KR" sz="1600" b="0" i="1" smtClean="0">
                                        <a:latin typeface="Cambria Math"/>
                                      </a:rPr>
                                      <m:t>𝑄</m:t>
                                    </m:r>
                                    <m:r>
                                      <a:rPr lang="en-US" altLang="ko-KR" sz="1600" b="0" i="1" smtClean="0">
                                        <a:latin typeface="Cambria Math"/>
                                      </a:rPr>
                                      <m:t>∈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b="0" i="1" smtClean="0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lim>
                                </m:limLow>
                              </m:fName>
                              <m:e>
                                <m:r>
                                  <a:rPr lang="en-US" altLang="ko-KR" sz="1600" b="0" i="1" smtClean="0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en-US" altLang="ko-KR" sz="16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ko-KR" sz="1600" b="0" i="1" smtClean="0">
                                    <a:latin typeface="Cambria Math"/>
                                  </a:rPr>
                                  <m:t>𝑃</m:t>
                                </m:r>
                                <m:r>
                                  <a:rPr lang="en-US" altLang="ko-KR" sz="16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ko-KR" sz="1600" b="0" i="1" smtClean="0">
                                    <a:latin typeface="Cambria Math"/>
                                  </a:rPr>
                                  <m:t>𝑄</m:t>
                                </m:r>
                                <m:r>
                                  <a:rPr lang="en-US" altLang="ko-KR" sz="16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func>
                          </m:e>
                        </m:nary>
                        <m:r>
                          <a:rPr lang="en-US" altLang="ko-KR" sz="1600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ko-KR" sz="16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16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altLang="ko-KR" sz="16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altLang="ko-KR" sz="1600" b="0" i="1" smtClean="0">
                                <a:latin typeface="Cambria Math"/>
                              </a:rPr>
                              <m:t>𝑄</m:t>
                            </m:r>
                            <m:r>
                              <a:rPr lang="en-US" altLang="ko-KR" sz="1600" b="0" i="1" smtClean="0">
                                <a:latin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  <m:sup/>
                          <m:e>
                            <m:func>
                              <m:funcPr>
                                <m:ctrlPr>
                                  <a:rPr lang="en-US" altLang="ko-KR" sz="16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altLang="ko-KR" sz="1600" b="0" i="1" smtClean="0"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600" b="0" i="0" smtClean="0">
                                        <a:latin typeface="Cambria Math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altLang="ko-KR" sz="1600" b="0" i="1" smtClean="0">
                                        <a:latin typeface="Cambria Math"/>
                                      </a:rPr>
                                      <m:t>𝑃</m:t>
                                    </m:r>
                                    <m:r>
                                      <a:rPr lang="en-US" altLang="ko-KR" sz="1600" b="0" i="1" smtClean="0">
                                        <a:latin typeface="Cambria Math"/>
                                      </a:rPr>
                                      <m:t>∈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b="0" i="1" smtClean="0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lim>
                                </m:limLow>
                              </m:fName>
                              <m:e>
                                <m:r>
                                  <a:rPr lang="en-US" altLang="ko-KR" sz="1600" b="0" i="1" smtClean="0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en-US" altLang="ko-KR" sz="16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ko-KR" sz="1600" b="0" i="1" smtClean="0">
                                    <a:latin typeface="Cambria Math"/>
                                  </a:rPr>
                                  <m:t>𝑃</m:t>
                                </m:r>
                                <m:r>
                                  <a:rPr lang="en-US" altLang="ko-KR" sz="16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ko-KR" sz="1600" b="0" i="1" smtClean="0">
                                    <a:latin typeface="Cambria Math"/>
                                  </a:rPr>
                                  <m:t>𝑄</m:t>
                                </m:r>
                                <m:r>
                                  <a:rPr lang="en-US" altLang="ko-KR" sz="16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func>
                          </m:e>
                        </m:nary>
                      </m:oMath>
                    </m:oMathPara>
                  </a14:m>
                  <a:endParaRPr lang="ko-KR" altLang="ko-KR" sz="1600" dirty="0"/>
                </a:p>
              </p:txBody>
            </p:sp>
          </mc:Choice>
          <mc:Fallback xmlns="">
            <p:sp>
              <p:nvSpPr>
                <p:cNvPr id="228" name="직사각형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092" y="5366015"/>
                  <a:ext cx="3755577" cy="719043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8" name="Rectangle 7"/>
            <p:cNvSpPr/>
            <p:nvPr/>
          </p:nvSpPr>
          <p:spPr>
            <a:xfrm>
              <a:off x="1177281" y="4684789"/>
              <a:ext cx="287222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Dissimilarities between </a:t>
              </a:r>
              <a:br>
                <a:rPr lang="en-US" altLang="ko-KR" sz="2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altLang="ko-KR" sz="2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all </a:t>
              </a:r>
              <a:r>
                <a:rPr lang="en-US" altLang="ko-KR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pairs of frames</a:t>
              </a:r>
              <a:endParaRPr lang="ko-KR" altLang="en-US" sz="20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09" name="Rectangle 626"/>
          <p:cNvSpPr/>
          <p:nvPr/>
        </p:nvSpPr>
        <p:spPr>
          <a:xfrm>
            <a:off x="323528" y="4827693"/>
            <a:ext cx="4362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00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Geodesic distances</a:t>
            </a:r>
            <a:r>
              <a:rPr lang="en-US" altLang="ko-K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from</a:t>
            </a:r>
            <a:br>
              <a:rPr lang="en-US" altLang="ko-K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altLang="ko-K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sparse </a:t>
            </a:r>
            <a:r>
              <a:rPr lang="en-US" altLang="ko-K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nearest </a:t>
            </a:r>
            <a:r>
              <a:rPr lang="en-US" altLang="ko-K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neighbor graph</a:t>
            </a:r>
            <a:endParaRPr lang="ko-KR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10" name="Group 628"/>
          <p:cNvGrpSpPr/>
          <p:nvPr/>
        </p:nvGrpSpPr>
        <p:grpSpPr>
          <a:xfrm>
            <a:off x="3961935" y="2668196"/>
            <a:ext cx="1445586" cy="1102531"/>
            <a:chOff x="4014986" y="2668196"/>
            <a:chExt cx="1445586" cy="1102531"/>
          </a:xfrm>
        </p:grpSpPr>
        <p:sp>
          <p:nvSpPr>
            <p:cNvPr id="411" name="Right Arrow 12"/>
            <p:cNvSpPr/>
            <p:nvPr/>
          </p:nvSpPr>
          <p:spPr>
            <a:xfrm>
              <a:off x="4204167" y="2668196"/>
              <a:ext cx="1154588" cy="1102531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2" name="Rectangle 627"/>
            <p:cNvSpPr/>
            <p:nvPr/>
          </p:nvSpPr>
          <p:spPr>
            <a:xfrm>
              <a:off x="4014986" y="3009840"/>
              <a:ext cx="14455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ISOMAP</a:t>
              </a:r>
              <a:endParaRPr lang="ko-KR" altLang="en-US" sz="20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3" name="Rectangle 629"/>
              <p:cNvSpPr/>
              <p:nvPr/>
            </p:nvSpPr>
            <p:spPr>
              <a:xfrm>
                <a:off x="6075420" y="4457359"/>
                <a:ext cx="252866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ko-KR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:r>
                  <a:rPr lang="en-US" altLang="ko-KR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altLang="ko-KR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etric space,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𝐸</m:t>
                    </m:r>
                  </m:oMath>
                </a14:m>
                <a:endParaRPr lang="ko-KR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3" name="Rectangle 6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420" y="4457359"/>
                <a:ext cx="2528669" cy="400110"/>
              </a:xfrm>
              <a:prstGeom prst="rect">
                <a:avLst/>
              </a:prstGeom>
              <a:blipFill rotWithShape="1">
                <a:blip r:embed="rId19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4" name="Rectangle 630"/>
          <p:cNvSpPr/>
          <p:nvPr/>
        </p:nvSpPr>
        <p:spPr>
          <a:xfrm>
            <a:off x="4802936" y="4862127"/>
            <a:ext cx="4362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frames</a:t>
            </a:r>
            <a:endParaRPr lang="ko-KR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7" name="Rectangle 635"/>
              <p:cNvSpPr/>
              <p:nvPr/>
            </p:nvSpPr>
            <p:spPr>
              <a:xfrm>
                <a:off x="4818207" y="4868702"/>
                <a:ext cx="4362305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ko-KR" sz="2000" b="0" i="1" smtClean="0">
                        <a:solidFill>
                          <a:srgbClr val="FF00FF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ko-KR" sz="2000" dirty="0" smtClean="0">
                    <a:solidFill>
                      <a:srgbClr val="FF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most representative frames</a:t>
                </a:r>
                <a:r>
                  <a:rPr lang="en-US" altLang="ko-KR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/>
                </a:r>
                <a:br>
                  <a:rPr lang="en-US" altLang="ko-KR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altLang="ko-KR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obtained by</a:t>
                </a:r>
                <a:br>
                  <a:rPr lang="en-US" altLang="ko-KR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altLang="ko-KR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altLang="ko-KR" sz="20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ko-KR" sz="2000" i="1" dirty="0" smtClean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-means clustering</a:t>
                </a:r>
                <a:endParaRPr lang="ko-KR" altLang="en-US" sz="2000" i="1" dirty="0"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7" name="Rectangle 6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207" y="4868702"/>
                <a:ext cx="4362305" cy="1015663"/>
              </a:xfrm>
              <a:prstGeom prst="rect">
                <a:avLst/>
              </a:prstGeom>
              <a:blipFill rotWithShape="1">
                <a:blip r:embed="rId20"/>
                <a:stretch>
                  <a:fillRect t="-3012" b="-102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그룹 2"/>
          <p:cNvGrpSpPr/>
          <p:nvPr/>
        </p:nvGrpSpPr>
        <p:grpSpPr>
          <a:xfrm>
            <a:off x="817319" y="1243292"/>
            <a:ext cx="3239746" cy="313500"/>
            <a:chOff x="817319" y="1580204"/>
            <a:chExt cx="3178010" cy="307526"/>
          </a:xfrm>
        </p:grpSpPr>
        <p:grpSp>
          <p:nvGrpSpPr>
            <p:cNvPr id="416" name="Group 57"/>
            <p:cNvGrpSpPr/>
            <p:nvPr/>
          </p:nvGrpSpPr>
          <p:grpSpPr>
            <a:xfrm>
              <a:off x="1969463" y="1581664"/>
              <a:ext cx="297649" cy="306066"/>
              <a:chOff x="2204864" y="4275555"/>
              <a:chExt cx="1116124" cy="936104"/>
            </a:xfrm>
          </p:grpSpPr>
          <p:sp>
            <p:nvSpPr>
              <p:cNvPr id="800" name="Rectangle 58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1" name="Rectangle 59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802" name="Group 60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810" name="Oval 68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11" name="Oval 69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12" name="Oval 70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13" name="Oval 71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14" name="Oval 72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15" name="Oval 73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803" name="Group 61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804" name="Oval 62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05" name="Oval 63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06" name="Oval 64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07" name="Oval 65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08" name="Oval 66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09" name="Oval 67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418" name="Group 74"/>
            <p:cNvGrpSpPr/>
            <p:nvPr/>
          </p:nvGrpSpPr>
          <p:grpSpPr>
            <a:xfrm>
              <a:off x="2257499" y="1581664"/>
              <a:ext cx="297649" cy="306066"/>
              <a:chOff x="2204864" y="4275555"/>
              <a:chExt cx="1116124" cy="936104"/>
            </a:xfrm>
          </p:grpSpPr>
          <p:sp>
            <p:nvSpPr>
              <p:cNvPr id="784" name="Rectangle 75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5" name="Rectangle 76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786" name="Group 77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794" name="Oval 85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95" name="Oval 86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96" name="Oval 87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97" name="Oval 88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98" name="Oval 89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99" name="Oval 90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787" name="Group 78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788" name="Oval 79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89" name="Oval 80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90" name="Oval 81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91" name="Oval 82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92" name="Oval 83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93" name="Oval 84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419" name="Group 91"/>
            <p:cNvGrpSpPr/>
            <p:nvPr/>
          </p:nvGrpSpPr>
          <p:grpSpPr>
            <a:xfrm>
              <a:off x="2545535" y="1581664"/>
              <a:ext cx="297649" cy="306066"/>
              <a:chOff x="2204864" y="4275555"/>
              <a:chExt cx="1116124" cy="936104"/>
            </a:xfrm>
          </p:grpSpPr>
          <p:sp>
            <p:nvSpPr>
              <p:cNvPr id="768" name="Rectangle 92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9" name="Rectangle 93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770" name="Group 94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778" name="Oval 102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79" name="Oval 103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80" name="Oval 104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81" name="Oval 105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82" name="Oval 106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83" name="Oval 107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771" name="Group 95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772" name="Oval 96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73" name="Oval 97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74" name="Oval 98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75" name="Oval 99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76" name="Oval 100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77" name="Oval 101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420" name="Group 108"/>
            <p:cNvGrpSpPr/>
            <p:nvPr/>
          </p:nvGrpSpPr>
          <p:grpSpPr>
            <a:xfrm>
              <a:off x="2833572" y="1581664"/>
              <a:ext cx="297649" cy="306066"/>
              <a:chOff x="2204864" y="4275555"/>
              <a:chExt cx="1116124" cy="936104"/>
            </a:xfrm>
          </p:grpSpPr>
          <p:sp>
            <p:nvSpPr>
              <p:cNvPr id="752" name="Rectangle 109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3" name="Rectangle 110"/>
              <p:cNvSpPr/>
              <p:nvPr/>
            </p:nvSpPr>
            <p:spPr>
              <a:xfrm>
                <a:off x="2250685" y="4428097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754" name="Group 111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762" name="Oval 119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63" name="Oval 120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64" name="Oval 121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65" name="Oval 122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66" name="Oval 123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67" name="Oval 124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755" name="Group 112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756" name="Oval 113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57" name="Oval 114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58" name="Oval 115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59" name="Oval 116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60" name="Oval 117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61" name="Oval 118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421" name="Group 125"/>
            <p:cNvGrpSpPr/>
            <p:nvPr/>
          </p:nvGrpSpPr>
          <p:grpSpPr>
            <a:xfrm>
              <a:off x="3121607" y="1581664"/>
              <a:ext cx="297649" cy="306066"/>
              <a:chOff x="2204864" y="4275555"/>
              <a:chExt cx="1116124" cy="936104"/>
            </a:xfrm>
          </p:grpSpPr>
          <p:sp>
            <p:nvSpPr>
              <p:cNvPr id="736" name="Rectangle 126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7" name="Rectangle 127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738" name="Group 128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746" name="Oval 136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47" name="Oval 137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48" name="Oval 138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49" name="Oval 139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50" name="Oval 140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51" name="Oval 141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739" name="Group 129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740" name="Oval 130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41" name="Oval 131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42" name="Oval 132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43" name="Oval 133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44" name="Oval 134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45" name="Oval 135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422" name="Group 142"/>
            <p:cNvGrpSpPr/>
            <p:nvPr/>
          </p:nvGrpSpPr>
          <p:grpSpPr>
            <a:xfrm>
              <a:off x="1681427" y="1581664"/>
              <a:ext cx="297649" cy="306066"/>
              <a:chOff x="2204864" y="4275555"/>
              <a:chExt cx="1116124" cy="936104"/>
            </a:xfrm>
          </p:grpSpPr>
          <p:sp>
            <p:nvSpPr>
              <p:cNvPr id="720" name="Rectangle 143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1" name="Rectangle 144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722" name="Group 145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730" name="Oval 153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31" name="Oval 154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32" name="Oval 155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33" name="Oval 156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34" name="Oval 157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35" name="Oval 158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723" name="Group 146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724" name="Oval 147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25" name="Oval 148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26" name="Oval 149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27" name="Oval 150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28" name="Oval 151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29" name="Oval 152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423" name="Group 159"/>
            <p:cNvGrpSpPr/>
            <p:nvPr/>
          </p:nvGrpSpPr>
          <p:grpSpPr>
            <a:xfrm>
              <a:off x="1393391" y="1581664"/>
              <a:ext cx="297649" cy="306066"/>
              <a:chOff x="2204864" y="4275555"/>
              <a:chExt cx="1116124" cy="936104"/>
            </a:xfrm>
          </p:grpSpPr>
          <p:sp>
            <p:nvSpPr>
              <p:cNvPr id="704" name="Rectangle 160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5" name="Rectangle 161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706" name="Group 162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714" name="Oval 170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15" name="Oval 171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16" name="Oval 172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17" name="Oval 173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18" name="Oval 174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19" name="Oval 175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707" name="Group 163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708" name="Oval 164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09" name="Oval 165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10" name="Oval 166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11" name="Oval 167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12" name="Oval 168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13" name="Oval 169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424" name="Group 176"/>
            <p:cNvGrpSpPr/>
            <p:nvPr/>
          </p:nvGrpSpPr>
          <p:grpSpPr>
            <a:xfrm>
              <a:off x="1105355" y="1581001"/>
              <a:ext cx="297649" cy="306066"/>
              <a:chOff x="2204864" y="4275555"/>
              <a:chExt cx="1116124" cy="936104"/>
            </a:xfrm>
          </p:grpSpPr>
          <p:sp>
            <p:nvSpPr>
              <p:cNvPr id="688" name="Rectangle 177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9" name="Rectangle 178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690" name="Group 179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698" name="Oval 187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99" name="Oval 188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00" name="Oval 189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01" name="Oval 190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02" name="Oval 191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03" name="Oval 192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691" name="Group 180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692" name="Oval 181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93" name="Oval 182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94" name="Oval 183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95" name="Oval 184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96" name="Oval 185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97" name="Oval 186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425" name="Group 193"/>
            <p:cNvGrpSpPr/>
            <p:nvPr/>
          </p:nvGrpSpPr>
          <p:grpSpPr>
            <a:xfrm>
              <a:off x="817319" y="1581664"/>
              <a:ext cx="297649" cy="306066"/>
              <a:chOff x="2204864" y="4275555"/>
              <a:chExt cx="1116124" cy="936104"/>
            </a:xfrm>
          </p:grpSpPr>
          <p:sp>
            <p:nvSpPr>
              <p:cNvPr id="672" name="Rectangle 194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3" name="Rectangle 195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674" name="Group 196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682" name="Oval 204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83" name="Oval 205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84" name="Oval 206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85" name="Oval 207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86" name="Oval 208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87" name="Oval 209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675" name="Group 197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676" name="Oval 198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77" name="Oval 199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78" name="Oval 200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79" name="Oval 201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80" name="Oval 202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81" name="Oval 203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426" name="Group 431"/>
            <p:cNvGrpSpPr/>
            <p:nvPr/>
          </p:nvGrpSpPr>
          <p:grpSpPr>
            <a:xfrm>
              <a:off x="3697680" y="1581664"/>
              <a:ext cx="297649" cy="306066"/>
              <a:chOff x="2204864" y="4275555"/>
              <a:chExt cx="1116124" cy="936104"/>
            </a:xfrm>
          </p:grpSpPr>
          <p:sp>
            <p:nvSpPr>
              <p:cNvPr id="656" name="Rectangle 432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7" name="Rectangle 433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658" name="Group 434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666" name="Oval 442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67" name="Oval 443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68" name="Oval 444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69" name="Oval 445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70" name="Oval 446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71" name="Oval 447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659" name="Group 435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660" name="Oval 436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61" name="Oval 437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62" name="Oval 438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63" name="Oval 439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64" name="Oval 440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65" name="Oval 441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427" name="Group 448"/>
            <p:cNvGrpSpPr/>
            <p:nvPr/>
          </p:nvGrpSpPr>
          <p:grpSpPr>
            <a:xfrm>
              <a:off x="3409643" y="1580204"/>
              <a:ext cx="297649" cy="306066"/>
              <a:chOff x="2204864" y="4275555"/>
              <a:chExt cx="1116124" cy="936104"/>
            </a:xfrm>
          </p:grpSpPr>
          <p:sp>
            <p:nvSpPr>
              <p:cNvPr id="640" name="Rectangle 449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1" name="Rectangle 450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642" name="Group 451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650" name="Oval 459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51" name="Oval 460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52" name="Oval 461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53" name="Oval 462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54" name="Oval 463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55" name="Oval 464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643" name="Group 452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644" name="Oval 453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45" name="Oval 454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46" name="Oval 455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47" name="Oval 456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48" name="Oval 457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49" name="Oval 458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pic>
          <p:nvPicPr>
            <p:cNvPr id="428" name="Picture 8" descr="E:\_temp\Figure_suha\imgs\img00140.png"/>
            <p:cNvPicPr>
              <a:picLocks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5397" y="1633058"/>
              <a:ext cx="272325" cy="2054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9" name="Oval 444"/>
            <p:cNvSpPr/>
            <p:nvPr/>
          </p:nvSpPr>
          <p:spPr>
            <a:xfrm>
              <a:off x="3357753" y="1665839"/>
              <a:ext cx="26258" cy="306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30" name="Picture 22" descr="D:\research\orderless_tracking\testBed\sequence\campus\89.jpg"/>
            <p:cNvPicPr>
              <a:picLocks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750" y="1633749"/>
              <a:ext cx="273120" cy="20528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1" name="Picture 23" descr="D:\research\orderless_tracking\testBed\sequence\campus\93.jpg"/>
            <p:cNvPicPr>
              <a:picLocks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0831" y="1630175"/>
              <a:ext cx="273120" cy="20528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2" name="Picture 24" descr="D:\research\orderless_tracking\testBed\sequence\campus\97.jpg"/>
            <p:cNvPicPr>
              <a:picLocks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868" y="1633749"/>
              <a:ext cx="273120" cy="20528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3" name="Picture 40" descr="D:\research\orderless_tracking\testBed\sequence\campus\161.jpg"/>
            <p:cNvPicPr>
              <a:picLocks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445" y="1632700"/>
              <a:ext cx="273120" cy="20528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4" name="Picture 41" descr="D:\research\orderless_tracking\testBed\sequence\campus\165.jpg"/>
            <p:cNvPicPr>
              <a:picLocks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9893" y="1632700"/>
              <a:ext cx="273120" cy="20528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5" name="Picture 42" descr="D:\research\orderless_tracking\testBed\sequence\campus\169.jpg"/>
            <p:cNvPicPr>
              <a:picLocks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316" y="1633234"/>
              <a:ext cx="273120" cy="20528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6" name="Picture 43" descr="D:\research\orderless_tracking\testBed\sequence\campus\173.jpg"/>
            <p:cNvPicPr>
              <a:picLocks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004" y="1632700"/>
              <a:ext cx="273120" cy="20528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7" name="Picture 44" descr="D:\research\orderless_tracking\testBed\sequence\campus\177.jpg"/>
            <p:cNvPicPr>
              <a:picLocks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606" y="1632570"/>
              <a:ext cx="273120" cy="20528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8" name="Picture 45" descr="D:\research\orderless_tracking\testBed\sequence\campus\181.jpg"/>
            <p:cNvPicPr>
              <a:picLocks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5932" y="1632570"/>
              <a:ext cx="273120" cy="20528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9" name="Picture 46" descr="D:\research\orderless_tracking\testBed\sequence\campus\1.jpg"/>
            <p:cNvPicPr>
              <a:picLocks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041" y="1632570"/>
              <a:ext cx="273120" cy="20528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0" name="Picture 47" descr="D:\research\orderless_tracking\testBed\sequence\campus\5.jpg"/>
            <p:cNvPicPr>
              <a:picLocks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629" y="1632570"/>
              <a:ext cx="273120" cy="20528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6" name="그룹 815"/>
          <p:cNvGrpSpPr/>
          <p:nvPr/>
        </p:nvGrpSpPr>
        <p:grpSpPr>
          <a:xfrm rot="16200000">
            <a:off x="-993672" y="3046268"/>
            <a:ext cx="3271364" cy="313500"/>
            <a:chOff x="817319" y="1580204"/>
            <a:chExt cx="3178010" cy="307526"/>
          </a:xfrm>
        </p:grpSpPr>
        <p:grpSp>
          <p:nvGrpSpPr>
            <p:cNvPr id="817" name="Group 57"/>
            <p:cNvGrpSpPr/>
            <p:nvPr/>
          </p:nvGrpSpPr>
          <p:grpSpPr>
            <a:xfrm>
              <a:off x="1969463" y="1581664"/>
              <a:ext cx="297649" cy="306066"/>
              <a:chOff x="2204864" y="4275555"/>
              <a:chExt cx="1116124" cy="936104"/>
            </a:xfrm>
          </p:grpSpPr>
          <p:sp>
            <p:nvSpPr>
              <p:cNvPr id="1001" name="Rectangle 58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02" name="Rectangle 59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003" name="Group 60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1011" name="Oval 68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12" name="Oval 69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13" name="Oval 70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14" name="Oval 71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15" name="Oval 72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16" name="Oval 73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004" name="Group 61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1005" name="Oval 62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06" name="Oval 63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07" name="Oval 64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08" name="Oval 65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09" name="Oval 66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10" name="Oval 67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818" name="Group 74"/>
            <p:cNvGrpSpPr/>
            <p:nvPr/>
          </p:nvGrpSpPr>
          <p:grpSpPr>
            <a:xfrm>
              <a:off x="2257499" y="1581664"/>
              <a:ext cx="297649" cy="306066"/>
              <a:chOff x="2204864" y="4275555"/>
              <a:chExt cx="1116124" cy="936104"/>
            </a:xfrm>
          </p:grpSpPr>
          <p:sp>
            <p:nvSpPr>
              <p:cNvPr id="985" name="Rectangle 75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6" name="Rectangle 76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987" name="Group 77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995" name="Oval 85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96" name="Oval 86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97" name="Oval 87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98" name="Oval 88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99" name="Oval 89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00" name="Oval 90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988" name="Group 78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989" name="Oval 79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90" name="Oval 80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91" name="Oval 81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92" name="Oval 82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93" name="Oval 83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94" name="Oval 84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819" name="Group 91"/>
            <p:cNvGrpSpPr/>
            <p:nvPr/>
          </p:nvGrpSpPr>
          <p:grpSpPr>
            <a:xfrm>
              <a:off x="2545535" y="1581664"/>
              <a:ext cx="297649" cy="306066"/>
              <a:chOff x="2204864" y="4275555"/>
              <a:chExt cx="1116124" cy="936104"/>
            </a:xfrm>
          </p:grpSpPr>
          <p:sp>
            <p:nvSpPr>
              <p:cNvPr id="969" name="Rectangle 92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70" name="Rectangle 93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971" name="Group 94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979" name="Oval 102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80" name="Oval 103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81" name="Oval 104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82" name="Oval 105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83" name="Oval 106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84" name="Oval 107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972" name="Group 95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973" name="Oval 96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74" name="Oval 97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75" name="Oval 98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76" name="Oval 99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77" name="Oval 100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78" name="Oval 101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820" name="Group 108"/>
            <p:cNvGrpSpPr/>
            <p:nvPr/>
          </p:nvGrpSpPr>
          <p:grpSpPr>
            <a:xfrm>
              <a:off x="2833572" y="1581664"/>
              <a:ext cx="297649" cy="306066"/>
              <a:chOff x="2204864" y="4275555"/>
              <a:chExt cx="1116124" cy="936104"/>
            </a:xfrm>
          </p:grpSpPr>
          <p:sp>
            <p:nvSpPr>
              <p:cNvPr id="953" name="Rectangle 109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54" name="Rectangle 110"/>
              <p:cNvSpPr/>
              <p:nvPr/>
            </p:nvSpPr>
            <p:spPr>
              <a:xfrm>
                <a:off x="2250685" y="4428097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955" name="Group 111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963" name="Oval 119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64" name="Oval 120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65" name="Oval 121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66" name="Oval 122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67" name="Oval 123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68" name="Oval 124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956" name="Group 112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957" name="Oval 113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58" name="Oval 114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59" name="Oval 115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60" name="Oval 116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61" name="Oval 117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62" name="Oval 118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821" name="Group 125"/>
            <p:cNvGrpSpPr/>
            <p:nvPr/>
          </p:nvGrpSpPr>
          <p:grpSpPr>
            <a:xfrm>
              <a:off x="3121607" y="1581664"/>
              <a:ext cx="297649" cy="306066"/>
              <a:chOff x="2204864" y="4275555"/>
              <a:chExt cx="1116124" cy="936104"/>
            </a:xfrm>
          </p:grpSpPr>
          <p:sp>
            <p:nvSpPr>
              <p:cNvPr id="937" name="Rectangle 126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38" name="Rectangle 127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939" name="Group 128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947" name="Oval 136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48" name="Oval 137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49" name="Oval 138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50" name="Oval 139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51" name="Oval 140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52" name="Oval 141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940" name="Group 129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941" name="Oval 130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42" name="Oval 131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43" name="Oval 132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44" name="Oval 133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45" name="Oval 134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46" name="Oval 135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822" name="Group 142"/>
            <p:cNvGrpSpPr/>
            <p:nvPr/>
          </p:nvGrpSpPr>
          <p:grpSpPr>
            <a:xfrm>
              <a:off x="1681427" y="1581664"/>
              <a:ext cx="297649" cy="306066"/>
              <a:chOff x="2204864" y="4275555"/>
              <a:chExt cx="1116124" cy="936104"/>
            </a:xfrm>
          </p:grpSpPr>
          <p:sp>
            <p:nvSpPr>
              <p:cNvPr id="921" name="Rectangle 143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22" name="Rectangle 144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923" name="Group 145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931" name="Oval 153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32" name="Oval 154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33" name="Oval 155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34" name="Oval 156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35" name="Oval 157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36" name="Oval 158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924" name="Group 146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925" name="Oval 147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26" name="Oval 148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27" name="Oval 149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28" name="Oval 150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29" name="Oval 151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30" name="Oval 152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823" name="Group 159"/>
            <p:cNvGrpSpPr/>
            <p:nvPr/>
          </p:nvGrpSpPr>
          <p:grpSpPr>
            <a:xfrm>
              <a:off x="1393391" y="1581664"/>
              <a:ext cx="297649" cy="306066"/>
              <a:chOff x="2204864" y="4275555"/>
              <a:chExt cx="1116124" cy="936104"/>
            </a:xfrm>
          </p:grpSpPr>
          <p:sp>
            <p:nvSpPr>
              <p:cNvPr id="905" name="Rectangle 160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06" name="Rectangle 161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907" name="Group 162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915" name="Oval 170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16" name="Oval 171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17" name="Oval 172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18" name="Oval 173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19" name="Oval 174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20" name="Oval 175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908" name="Group 163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909" name="Oval 164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10" name="Oval 165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11" name="Oval 166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12" name="Oval 167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13" name="Oval 168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14" name="Oval 169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824" name="Group 176"/>
            <p:cNvGrpSpPr/>
            <p:nvPr/>
          </p:nvGrpSpPr>
          <p:grpSpPr>
            <a:xfrm>
              <a:off x="1105355" y="1581001"/>
              <a:ext cx="297649" cy="306066"/>
              <a:chOff x="2204864" y="4275555"/>
              <a:chExt cx="1116124" cy="936104"/>
            </a:xfrm>
          </p:grpSpPr>
          <p:sp>
            <p:nvSpPr>
              <p:cNvPr id="889" name="Rectangle 177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90" name="Rectangle 178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891" name="Group 179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899" name="Oval 187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00" name="Oval 188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01" name="Oval 189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02" name="Oval 190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03" name="Oval 191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04" name="Oval 192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892" name="Group 180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893" name="Oval 181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94" name="Oval 182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95" name="Oval 183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96" name="Oval 184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97" name="Oval 185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98" name="Oval 186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825" name="Group 193"/>
            <p:cNvGrpSpPr/>
            <p:nvPr/>
          </p:nvGrpSpPr>
          <p:grpSpPr>
            <a:xfrm>
              <a:off x="817319" y="1581664"/>
              <a:ext cx="297649" cy="306066"/>
              <a:chOff x="2204864" y="4275555"/>
              <a:chExt cx="1116124" cy="936104"/>
            </a:xfrm>
          </p:grpSpPr>
          <p:sp>
            <p:nvSpPr>
              <p:cNvPr id="873" name="Rectangle 194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74" name="Rectangle 195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875" name="Group 196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883" name="Oval 204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84" name="Oval 205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85" name="Oval 206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86" name="Oval 207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87" name="Oval 208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88" name="Oval 209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876" name="Group 197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877" name="Oval 198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78" name="Oval 199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79" name="Oval 200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80" name="Oval 201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81" name="Oval 202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82" name="Oval 203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826" name="Group 431"/>
            <p:cNvGrpSpPr/>
            <p:nvPr/>
          </p:nvGrpSpPr>
          <p:grpSpPr>
            <a:xfrm>
              <a:off x="3697680" y="1581664"/>
              <a:ext cx="297649" cy="306066"/>
              <a:chOff x="2204864" y="4275555"/>
              <a:chExt cx="1116124" cy="936104"/>
            </a:xfrm>
          </p:grpSpPr>
          <p:sp>
            <p:nvSpPr>
              <p:cNvPr id="857" name="Rectangle 432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58" name="Rectangle 433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859" name="Group 434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867" name="Oval 442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68" name="Oval 443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69" name="Oval 444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70" name="Oval 445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71" name="Oval 446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72" name="Oval 447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860" name="Group 435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861" name="Oval 436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62" name="Oval 437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63" name="Oval 438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64" name="Oval 439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65" name="Oval 440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66" name="Oval 441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827" name="Group 448"/>
            <p:cNvGrpSpPr/>
            <p:nvPr/>
          </p:nvGrpSpPr>
          <p:grpSpPr>
            <a:xfrm>
              <a:off x="3409643" y="1580204"/>
              <a:ext cx="297649" cy="306066"/>
              <a:chOff x="2204864" y="4275555"/>
              <a:chExt cx="1116124" cy="936104"/>
            </a:xfrm>
          </p:grpSpPr>
          <p:sp>
            <p:nvSpPr>
              <p:cNvPr id="841" name="Rectangle 449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42" name="Rectangle 450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843" name="Group 451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851" name="Oval 459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52" name="Oval 460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53" name="Oval 461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54" name="Oval 462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55" name="Oval 463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56" name="Oval 464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844" name="Group 452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845" name="Oval 453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46" name="Oval 454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47" name="Oval 455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48" name="Oval 456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49" name="Oval 457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50" name="Oval 458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pic>
          <p:nvPicPr>
            <p:cNvPr id="828" name="Picture 8" descr="E:\_temp\Figure_suha\imgs\img00140.png"/>
            <p:cNvPicPr>
              <a:picLocks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5397" y="1633058"/>
              <a:ext cx="272325" cy="2054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9" name="Oval 444"/>
            <p:cNvSpPr/>
            <p:nvPr/>
          </p:nvSpPr>
          <p:spPr>
            <a:xfrm>
              <a:off x="3357753" y="1665839"/>
              <a:ext cx="26258" cy="306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30" name="Picture 22" descr="D:\research\orderless_tracking\testBed\sequence\campus\89.jpg"/>
            <p:cNvPicPr>
              <a:picLocks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750" y="1633749"/>
              <a:ext cx="273120" cy="20528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1" name="Picture 23" descr="D:\research\orderless_tracking\testBed\sequence\campus\93.jpg"/>
            <p:cNvPicPr>
              <a:picLocks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0831" y="1630175"/>
              <a:ext cx="273120" cy="20528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2" name="Picture 24" descr="D:\research\orderless_tracking\testBed\sequence\campus\97.jpg"/>
            <p:cNvPicPr>
              <a:picLocks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868" y="1633749"/>
              <a:ext cx="273120" cy="20528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3" name="Picture 40" descr="D:\research\orderless_tracking\testBed\sequence\campus\161.jpg"/>
            <p:cNvPicPr>
              <a:picLocks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445" y="1632700"/>
              <a:ext cx="273120" cy="20528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4" name="Picture 41" descr="D:\research\orderless_tracking\testBed\sequence\campus\165.jpg"/>
            <p:cNvPicPr>
              <a:picLocks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9893" y="1632700"/>
              <a:ext cx="273120" cy="20528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5" name="Picture 42" descr="D:\research\orderless_tracking\testBed\sequence\campus\169.jpg"/>
            <p:cNvPicPr>
              <a:picLocks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316" y="1633234"/>
              <a:ext cx="273120" cy="20528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6" name="Picture 43" descr="D:\research\orderless_tracking\testBed\sequence\campus\173.jpg"/>
            <p:cNvPicPr>
              <a:picLocks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004" y="1632700"/>
              <a:ext cx="273120" cy="20528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7" name="Picture 44" descr="D:\research\orderless_tracking\testBed\sequence\campus\177.jpg"/>
            <p:cNvPicPr>
              <a:picLocks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606" y="1632570"/>
              <a:ext cx="273120" cy="20528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8" name="Picture 45" descr="D:\research\orderless_tracking\testBed\sequence\campus\181.jpg"/>
            <p:cNvPicPr>
              <a:picLocks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5932" y="1632570"/>
              <a:ext cx="273120" cy="20528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9" name="Picture 46" descr="D:\research\orderless_tracking\testBed\sequence\campus\1.jpg"/>
            <p:cNvPicPr>
              <a:picLocks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041" y="1632570"/>
              <a:ext cx="273120" cy="20528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0" name="Picture 47" descr="D:\research\orderless_tracking\testBed\sequence\campus\5.jpg"/>
            <p:cNvPicPr>
              <a:picLocks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629" y="1632570"/>
              <a:ext cx="273120" cy="20528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1" name="직사각형 440"/>
          <p:cNvSpPr/>
          <p:nvPr/>
        </p:nvSpPr>
        <p:spPr>
          <a:xfrm>
            <a:off x="1145532" y="6525344"/>
            <a:ext cx="71708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ko-KR" altLang="ko-KR" sz="1000" dirty="0"/>
              <a:t> </a:t>
            </a:r>
            <a:r>
              <a:rPr lang="en-US" altLang="ko-KR" sz="1000" dirty="0" smtClean="0"/>
              <a:t>[HongICCV2013] S</a:t>
            </a:r>
            <a:r>
              <a:rPr lang="en-US" altLang="ko-KR" sz="1000" dirty="0"/>
              <a:t>. </a:t>
            </a:r>
            <a:r>
              <a:rPr lang="en-US" altLang="ko-KR" sz="1000" dirty="0" smtClean="0"/>
              <a:t>Hong, S. </a:t>
            </a:r>
            <a:r>
              <a:rPr lang="en-US" altLang="ko-KR" sz="1000" dirty="0" err="1" smtClean="0"/>
              <a:t>Kwak</a:t>
            </a:r>
            <a:r>
              <a:rPr lang="en-US" altLang="ko-KR" sz="1000" dirty="0" smtClean="0"/>
              <a:t> </a:t>
            </a:r>
            <a:r>
              <a:rPr lang="en-US" altLang="ko-KR" sz="1000" dirty="0"/>
              <a:t>and </a:t>
            </a:r>
            <a:r>
              <a:rPr lang="en-US" altLang="ko-KR" sz="1000" dirty="0" smtClean="0"/>
              <a:t>B. Han</a:t>
            </a:r>
            <a:r>
              <a:rPr lang="en-US" altLang="ko-KR" sz="1000" dirty="0"/>
              <a:t>. </a:t>
            </a:r>
            <a:r>
              <a:rPr lang="en-US" altLang="ko-KR" sz="1000" dirty="0" err="1" smtClean="0"/>
              <a:t>Orderless</a:t>
            </a:r>
            <a:r>
              <a:rPr lang="en-US" altLang="ko-KR" sz="1000" dirty="0" smtClean="0"/>
              <a:t> Tracking through Model-Averaged Posterior Estimation. </a:t>
            </a:r>
            <a:r>
              <a:rPr lang="en-US" altLang="ko-KR" sz="1000" dirty="0"/>
              <a:t>In ICCV, </a:t>
            </a:r>
            <a:r>
              <a:rPr lang="en-US" altLang="ko-KR" sz="1000" dirty="0" smtClean="0"/>
              <a:t>2013</a:t>
            </a:r>
            <a:endParaRPr lang="ko-KR" altLang="ko-KR" sz="1000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8DB-A304-4CEB-B356-D02B37FBFB0E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605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" grpId="0"/>
      <p:bldP spid="413" grpId="0"/>
      <p:bldP spid="414" grpId="0"/>
      <p:bldP spid="414" grpId="1"/>
      <p:bldP spid="4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Tree Extension by Manifold Alignment</a:t>
            </a:r>
            <a:endParaRPr lang="ko-KR" altLang="en-US" sz="3600" dirty="0"/>
          </a:p>
        </p:txBody>
      </p:sp>
      <p:pic>
        <p:nvPicPr>
          <p:cNvPr id="115" name="Picture 3" descr="C:\Users\cv\Documents\네이트온 받은 파일\campus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942" y="1894346"/>
            <a:ext cx="470752" cy="4065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6" descr="C:\Users\cv\Documents\네이트온 받은 파일\campus\7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942" y="2642700"/>
            <a:ext cx="470752" cy="4065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7" name="직선 화살표 연결선 116"/>
          <p:cNvCxnSpPr>
            <a:stCxn id="115" idx="2"/>
            <a:endCxn id="116" idx="0"/>
          </p:cNvCxnSpPr>
          <p:nvPr/>
        </p:nvCxnSpPr>
        <p:spPr>
          <a:xfrm>
            <a:off x="2149318" y="2300907"/>
            <a:ext cx="0" cy="341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18" name="Picture 9" descr="C:\Users\cv\Documents\네이트온 받은 파일\campus\6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53" y="3439717"/>
            <a:ext cx="470752" cy="4065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13" descr="C:\Users\cv\Documents\네이트온 받은 파일\campus\4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98" y="4249143"/>
            <a:ext cx="470752" cy="4065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4" descr="C:\Users\cv\Documents\네이트온 받은 파일\campus\3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98" y="5028766"/>
            <a:ext cx="470752" cy="4065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10" descr="C:\Users\cv\Documents\네이트온 받은 파일\campus\9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521" y="3439716"/>
            <a:ext cx="470752" cy="4065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12" descr="C:\Users\cv\Documents\네이트온 받은 파일\campus\2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054" y="4249143"/>
            <a:ext cx="470752" cy="4065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5" descr="C:\Users\cv\Documents\네이트온 받은 파일\campus\10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474" y="4225953"/>
            <a:ext cx="470752" cy="4065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19" descr="C:\Users\cv\Documents\네이트온 받은 파일\campus\15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474" y="5028766"/>
            <a:ext cx="470752" cy="4065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0" descr="C:\Users\cv\Documents\네이트온 받은 파일\campus\118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488" y="5839484"/>
            <a:ext cx="470752" cy="4065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1" descr="C:\Users\cv\Documents\네이트온 받은 파일\campus\174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107" y="5839483"/>
            <a:ext cx="470752" cy="4065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7" name="직선 화살표 연결선 126"/>
          <p:cNvCxnSpPr>
            <a:stCxn id="116" idx="2"/>
            <a:endCxn id="118" idx="0"/>
          </p:cNvCxnSpPr>
          <p:nvPr/>
        </p:nvCxnSpPr>
        <p:spPr>
          <a:xfrm flipH="1">
            <a:off x="1617729" y="3049261"/>
            <a:ext cx="531589" cy="3904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8" name="직선 화살표 연결선 127"/>
          <p:cNvCxnSpPr>
            <a:stCxn id="116" idx="2"/>
            <a:endCxn id="121" idx="0"/>
          </p:cNvCxnSpPr>
          <p:nvPr/>
        </p:nvCxnSpPr>
        <p:spPr>
          <a:xfrm>
            <a:off x="2149318" y="3049261"/>
            <a:ext cx="528579" cy="3904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9" name="직선 화살표 연결선 128"/>
          <p:cNvCxnSpPr>
            <a:stCxn id="118" idx="2"/>
            <a:endCxn id="119" idx="0"/>
          </p:cNvCxnSpPr>
          <p:nvPr/>
        </p:nvCxnSpPr>
        <p:spPr>
          <a:xfrm flipH="1">
            <a:off x="1146474" y="3846278"/>
            <a:ext cx="471255" cy="4028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0" name="직선 화살표 연결선 129"/>
          <p:cNvCxnSpPr>
            <a:stCxn id="121" idx="2"/>
            <a:endCxn id="122" idx="0"/>
          </p:cNvCxnSpPr>
          <p:nvPr/>
        </p:nvCxnSpPr>
        <p:spPr>
          <a:xfrm flipH="1">
            <a:off x="2172430" y="3846277"/>
            <a:ext cx="505467" cy="4028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1" name="직선 화살표 연결선 130"/>
          <p:cNvCxnSpPr>
            <a:stCxn id="123" idx="2"/>
            <a:endCxn id="124" idx="0"/>
          </p:cNvCxnSpPr>
          <p:nvPr/>
        </p:nvCxnSpPr>
        <p:spPr>
          <a:xfrm>
            <a:off x="3224850" y="4632513"/>
            <a:ext cx="0" cy="3962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2" name="직선 화살표 연결선 131"/>
          <p:cNvCxnSpPr>
            <a:stCxn id="121" idx="2"/>
            <a:endCxn id="123" idx="0"/>
          </p:cNvCxnSpPr>
          <p:nvPr/>
        </p:nvCxnSpPr>
        <p:spPr>
          <a:xfrm>
            <a:off x="2677897" y="3846277"/>
            <a:ext cx="546953" cy="3796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3" name="직선 화살표 연결선 132"/>
          <p:cNvCxnSpPr>
            <a:stCxn id="119" idx="2"/>
            <a:endCxn id="120" idx="0"/>
          </p:cNvCxnSpPr>
          <p:nvPr/>
        </p:nvCxnSpPr>
        <p:spPr>
          <a:xfrm>
            <a:off x="1146474" y="4655704"/>
            <a:ext cx="0" cy="3730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4" name="직선 화살표 연결선 133"/>
          <p:cNvCxnSpPr>
            <a:stCxn id="124" idx="2"/>
            <a:endCxn id="126" idx="0"/>
          </p:cNvCxnSpPr>
          <p:nvPr/>
        </p:nvCxnSpPr>
        <p:spPr>
          <a:xfrm flipH="1">
            <a:off x="2699483" y="5435327"/>
            <a:ext cx="525368" cy="4041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5" name="직선 화살표 연결선 134"/>
          <p:cNvCxnSpPr>
            <a:stCxn id="124" idx="2"/>
            <a:endCxn id="125" idx="0"/>
          </p:cNvCxnSpPr>
          <p:nvPr/>
        </p:nvCxnSpPr>
        <p:spPr>
          <a:xfrm>
            <a:off x="3224850" y="5435327"/>
            <a:ext cx="569013" cy="4041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1409659" y="1300698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Key frames</a:t>
            </a:r>
            <a:endParaRPr lang="ko-KR" altLang="en-US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8" name="Freeform 17"/>
          <p:cNvSpPr>
            <a:spLocks noChangeAspect="1"/>
          </p:cNvSpPr>
          <p:nvPr/>
        </p:nvSpPr>
        <p:spPr bwMode="auto">
          <a:xfrm rot="5054263">
            <a:off x="7211235" y="3030876"/>
            <a:ext cx="1176631" cy="434505"/>
          </a:xfrm>
          <a:custGeom>
            <a:avLst/>
            <a:gdLst>
              <a:gd name="T0" fmla="*/ 1388 w 1461"/>
              <a:gd name="T1" fmla="*/ 465 h 505"/>
              <a:gd name="T2" fmla="*/ 1347 w 1461"/>
              <a:gd name="T3" fmla="*/ 432 h 505"/>
              <a:gd name="T4" fmla="*/ 706 w 1461"/>
              <a:gd name="T5" fmla="*/ 27 h 505"/>
              <a:gd name="T6" fmla="*/ 0 w 1461"/>
              <a:gd name="T7" fmla="*/ 270 h 505"/>
              <a:gd name="T8" fmla="*/ 0 60000 65536"/>
              <a:gd name="T9" fmla="*/ 0 60000 65536"/>
              <a:gd name="T10" fmla="*/ 0 60000 65536"/>
              <a:gd name="T11" fmla="*/ 0 60000 65536"/>
              <a:gd name="T12" fmla="*/ 0 w 1461"/>
              <a:gd name="T13" fmla="*/ 0 h 505"/>
              <a:gd name="T14" fmla="*/ 1461 w 1461"/>
              <a:gd name="T15" fmla="*/ 505 h 5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61" h="505">
                <a:moveTo>
                  <a:pt x="1388" y="465"/>
                </a:moveTo>
                <a:cubicBezTo>
                  <a:pt x="1424" y="485"/>
                  <a:pt x="1461" y="505"/>
                  <a:pt x="1347" y="432"/>
                </a:cubicBezTo>
                <a:cubicBezTo>
                  <a:pt x="1233" y="359"/>
                  <a:pt x="930" y="54"/>
                  <a:pt x="706" y="27"/>
                </a:cubicBezTo>
                <a:cubicBezTo>
                  <a:pt x="482" y="0"/>
                  <a:pt x="116" y="229"/>
                  <a:pt x="0" y="270"/>
                </a:cubicBezTo>
              </a:path>
            </a:pathLst>
          </a:custGeom>
          <a:noFill/>
          <a:ln w="38100" cap="flat" cmpd="sng">
            <a:solidFill>
              <a:schemeClr val="accent3">
                <a:lumMod val="75000"/>
              </a:schemeClr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9" name="Freeform 17"/>
          <p:cNvSpPr>
            <a:spLocks noChangeAspect="1"/>
          </p:cNvSpPr>
          <p:nvPr/>
        </p:nvSpPr>
        <p:spPr bwMode="auto">
          <a:xfrm rot="5054263">
            <a:off x="6406931" y="3547210"/>
            <a:ext cx="3011638" cy="941766"/>
          </a:xfrm>
          <a:custGeom>
            <a:avLst/>
            <a:gdLst>
              <a:gd name="T0" fmla="*/ 1388 w 1461"/>
              <a:gd name="T1" fmla="*/ 465 h 505"/>
              <a:gd name="T2" fmla="*/ 1347 w 1461"/>
              <a:gd name="T3" fmla="*/ 432 h 505"/>
              <a:gd name="T4" fmla="*/ 706 w 1461"/>
              <a:gd name="T5" fmla="*/ 27 h 505"/>
              <a:gd name="T6" fmla="*/ 0 w 1461"/>
              <a:gd name="T7" fmla="*/ 270 h 505"/>
              <a:gd name="T8" fmla="*/ 0 60000 65536"/>
              <a:gd name="T9" fmla="*/ 0 60000 65536"/>
              <a:gd name="T10" fmla="*/ 0 60000 65536"/>
              <a:gd name="T11" fmla="*/ 0 60000 65536"/>
              <a:gd name="T12" fmla="*/ 0 w 1461"/>
              <a:gd name="T13" fmla="*/ 0 h 505"/>
              <a:gd name="T14" fmla="*/ 1461 w 1461"/>
              <a:gd name="T15" fmla="*/ 505 h 5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61" h="505">
                <a:moveTo>
                  <a:pt x="1388" y="465"/>
                </a:moveTo>
                <a:cubicBezTo>
                  <a:pt x="1424" y="485"/>
                  <a:pt x="1461" y="505"/>
                  <a:pt x="1347" y="432"/>
                </a:cubicBezTo>
                <a:cubicBezTo>
                  <a:pt x="1233" y="359"/>
                  <a:pt x="930" y="54"/>
                  <a:pt x="706" y="27"/>
                </a:cubicBezTo>
                <a:cubicBezTo>
                  <a:pt x="482" y="0"/>
                  <a:pt x="116" y="229"/>
                  <a:pt x="0" y="270"/>
                </a:cubicBezTo>
              </a:path>
            </a:pathLst>
          </a:custGeom>
          <a:noFill/>
          <a:ln w="38100" cap="flat" cmpd="sng">
            <a:solidFill>
              <a:schemeClr val="accent3">
                <a:lumMod val="75000"/>
              </a:schemeClr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0" name="Freeform 17"/>
          <p:cNvSpPr>
            <a:spLocks noChangeAspect="1"/>
          </p:cNvSpPr>
          <p:nvPr/>
        </p:nvSpPr>
        <p:spPr bwMode="auto">
          <a:xfrm rot="19323311">
            <a:off x="3197020" y="3288623"/>
            <a:ext cx="2811621" cy="241208"/>
          </a:xfrm>
          <a:custGeom>
            <a:avLst/>
            <a:gdLst>
              <a:gd name="T0" fmla="*/ 1388 w 1461"/>
              <a:gd name="T1" fmla="*/ 465 h 505"/>
              <a:gd name="T2" fmla="*/ 1347 w 1461"/>
              <a:gd name="T3" fmla="*/ 432 h 505"/>
              <a:gd name="T4" fmla="*/ 706 w 1461"/>
              <a:gd name="T5" fmla="*/ 27 h 505"/>
              <a:gd name="T6" fmla="*/ 0 w 1461"/>
              <a:gd name="T7" fmla="*/ 270 h 505"/>
              <a:gd name="T8" fmla="*/ 0 60000 65536"/>
              <a:gd name="T9" fmla="*/ 0 60000 65536"/>
              <a:gd name="T10" fmla="*/ 0 60000 65536"/>
              <a:gd name="T11" fmla="*/ 0 60000 65536"/>
              <a:gd name="T12" fmla="*/ 0 w 1461"/>
              <a:gd name="T13" fmla="*/ 0 h 505"/>
              <a:gd name="T14" fmla="*/ 1461 w 1461"/>
              <a:gd name="T15" fmla="*/ 505 h 5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61" h="505">
                <a:moveTo>
                  <a:pt x="1388" y="465"/>
                </a:moveTo>
                <a:cubicBezTo>
                  <a:pt x="1424" y="485"/>
                  <a:pt x="1461" y="505"/>
                  <a:pt x="1347" y="432"/>
                </a:cubicBezTo>
                <a:cubicBezTo>
                  <a:pt x="1233" y="359"/>
                  <a:pt x="930" y="54"/>
                  <a:pt x="706" y="27"/>
                </a:cubicBezTo>
                <a:cubicBezTo>
                  <a:pt x="482" y="0"/>
                  <a:pt x="116" y="229"/>
                  <a:pt x="0" y="270"/>
                </a:cubicBezTo>
              </a:path>
            </a:pathLst>
          </a:custGeom>
          <a:noFill/>
          <a:ln w="38100" cap="flat" cmpd="sng">
            <a:solidFill>
              <a:schemeClr val="accent3">
                <a:lumMod val="75000"/>
              </a:schemeClr>
            </a:solidFill>
            <a:prstDash val="sysDot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1" name="Freeform 17"/>
          <p:cNvSpPr>
            <a:spLocks noChangeAspect="1"/>
          </p:cNvSpPr>
          <p:nvPr/>
        </p:nvSpPr>
        <p:spPr bwMode="auto">
          <a:xfrm rot="21405863">
            <a:off x="2453717" y="2202493"/>
            <a:ext cx="3252762" cy="631158"/>
          </a:xfrm>
          <a:custGeom>
            <a:avLst/>
            <a:gdLst>
              <a:gd name="T0" fmla="*/ 1388 w 1461"/>
              <a:gd name="T1" fmla="*/ 465 h 505"/>
              <a:gd name="T2" fmla="*/ 1347 w 1461"/>
              <a:gd name="T3" fmla="*/ 432 h 505"/>
              <a:gd name="T4" fmla="*/ 706 w 1461"/>
              <a:gd name="T5" fmla="*/ 27 h 505"/>
              <a:gd name="T6" fmla="*/ 0 w 1461"/>
              <a:gd name="T7" fmla="*/ 270 h 505"/>
              <a:gd name="T8" fmla="*/ 0 60000 65536"/>
              <a:gd name="T9" fmla="*/ 0 60000 65536"/>
              <a:gd name="T10" fmla="*/ 0 60000 65536"/>
              <a:gd name="T11" fmla="*/ 0 60000 65536"/>
              <a:gd name="T12" fmla="*/ 0 w 1461"/>
              <a:gd name="T13" fmla="*/ 0 h 505"/>
              <a:gd name="T14" fmla="*/ 1461 w 1461"/>
              <a:gd name="T15" fmla="*/ 505 h 5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61" h="505">
                <a:moveTo>
                  <a:pt x="1388" y="465"/>
                </a:moveTo>
                <a:cubicBezTo>
                  <a:pt x="1424" y="485"/>
                  <a:pt x="1461" y="505"/>
                  <a:pt x="1347" y="432"/>
                </a:cubicBezTo>
                <a:cubicBezTo>
                  <a:pt x="1233" y="359"/>
                  <a:pt x="930" y="54"/>
                  <a:pt x="706" y="27"/>
                </a:cubicBezTo>
                <a:cubicBezTo>
                  <a:pt x="482" y="0"/>
                  <a:pt x="116" y="229"/>
                  <a:pt x="0" y="270"/>
                </a:cubicBezTo>
              </a:path>
            </a:pathLst>
          </a:custGeom>
          <a:noFill/>
          <a:ln w="38100" cap="flat" cmpd="sng">
            <a:solidFill>
              <a:schemeClr val="accent3">
                <a:lumMod val="75000"/>
              </a:schemeClr>
            </a:solidFill>
            <a:prstDash val="sysDot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2" name="Freeform 17"/>
          <p:cNvSpPr>
            <a:spLocks noChangeAspect="1"/>
          </p:cNvSpPr>
          <p:nvPr/>
        </p:nvSpPr>
        <p:spPr bwMode="auto">
          <a:xfrm rot="1162039" flipV="1">
            <a:off x="1259788" y="4859469"/>
            <a:ext cx="4273256" cy="2019117"/>
          </a:xfrm>
          <a:custGeom>
            <a:avLst/>
            <a:gdLst>
              <a:gd name="T0" fmla="*/ 1388 w 1461"/>
              <a:gd name="T1" fmla="*/ 465 h 505"/>
              <a:gd name="T2" fmla="*/ 1347 w 1461"/>
              <a:gd name="T3" fmla="*/ 432 h 505"/>
              <a:gd name="T4" fmla="*/ 706 w 1461"/>
              <a:gd name="T5" fmla="*/ 27 h 505"/>
              <a:gd name="T6" fmla="*/ 0 w 1461"/>
              <a:gd name="T7" fmla="*/ 270 h 505"/>
              <a:gd name="T8" fmla="*/ 0 60000 65536"/>
              <a:gd name="T9" fmla="*/ 0 60000 65536"/>
              <a:gd name="T10" fmla="*/ 0 60000 65536"/>
              <a:gd name="T11" fmla="*/ 0 60000 65536"/>
              <a:gd name="T12" fmla="*/ 0 w 1461"/>
              <a:gd name="T13" fmla="*/ 0 h 505"/>
              <a:gd name="T14" fmla="*/ 1461 w 1461"/>
              <a:gd name="T15" fmla="*/ 505 h 5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61" h="505">
                <a:moveTo>
                  <a:pt x="1388" y="465"/>
                </a:moveTo>
                <a:cubicBezTo>
                  <a:pt x="1424" y="485"/>
                  <a:pt x="1461" y="505"/>
                  <a:pt x="1347" y="432"/>
                </a:cubicBezTo>
                <a:cubicBezTo>
                  <a:pt x="1233" y="359"/>
                  <a:pt x="930" y="54"/>
                  <a:pt x="706" y="27"/>
                </a:cubicBezTo>
                <a:cubicBezTo>
                  <a:pt x="482" y="0"/>
                  <a:pt x="116" y="229"/>
                  <a:pt x="0" y="270"/>
                </a:cubicBezTo>
              </a:path>
            </a:pathLst>
          </a:custGeom>
          <a:noFill/>
          <a:ln w="38100" cap="flat" cmpd="sng">
            <a:solidFill>
              <a:schemeClr val="accent3">
                <a:lumMod val="75000"/>
              </a:schemeClr>
            </a:solidFill>
            <a:prstDash val="sysDot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3" name="Freeform 17"/>
          <p:cNvSpPr>
            <a:spLocks noChangeAspect="1"/>
          </p:cNvSpPr>
          <p:nvPr/>
        </p:nvSpPr>
        <p:spPr bwMode="auto">
          <a:xfrm rot="425648" flipV="1">
            <a:off x="1946742" y="3865238"/>
            <a:ext cx="3786192" cy="391593"/>
          </a:xfrm>
          <a:custGeom>
            <a:avLst/>
            <a:gdLst>
              <a:gd name="T0" fmla="*/ 1388 w 1461"/>
              <a:gd name="T1" fmla="*/ 465 h 505"/>
              <a:gd name="T2" fmla="*/ 1347 w 1461"/>
              <a:gd name="T3" fmla="*/ 432 h 505"/>
              <a:gd name="T4" fmla="*/ 706 w 1461"/>
              <a:gd name="T5" fmla="*/ 27 h 505"/>
              <a:gd name="T6" fmla="*/ 0 w 1461"/>
              <a:gd name="T7" fmla="*/ 270 h 505"/>
              <a:gd name="T8" fmla="*/ 0 60000 65536"/>
              <a:gd name="T9" fmla="*/ 0 60000 65536"/>
              <a:gd name="T10" fmla="*/ 0 60000 65536"/>
              <a:gd name="T11" fmla="*/ 0 60000 65536"/>
              <a:gd name="T12" fmla="*/ 0 w 1461"/>
              <a:gd name="T13" fmla="*/ 0 h 505"/>
              <a:gd name="T14" fmla="*/ 1461 w 1461"/>
              <a:gd name="T15" fmla="*/ 505 h 5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61" h="505">
                <a:moveTo>
                  <a:pt x="1388" y="465"/>
                </a:moveTo>
                <a:cubicBezTo>
                  <a:pt x="1424" y="485"/>
                  <a:pt x="1461" y="505"/>
                  <a:pt x="1347" y="432"/>
                </a:cubicBezTo>
                <a:cubicBezTo>
                  <a:pt x="1233" y="359"/>
                  <a:pt x="930" y="54"/>
                  <a:pt x="706" y="27"/>
                </a:cubicBezTo>
                <a:cubicBezTo>
                  <a:pt x="482" y="0"/>
                  <a:pt x="116" y="229"/>
                  <a:pt x="0" y="270"/>
                </a:cubicBezTo>
              </a:path>
            </a:pathLst>
          </a:custGeom>
          <a:noFill/>
          <a:ln w="38100" cap="flat" cmpd="sng">
            <a:solidFill>
              <a:schemeClr val="accent3">
                <a:lumMod val="75000"/>
              </a:schemeClr>
            </a:solidFill>
            <a:prstDash val="sysDot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4" name="Freeform 17"/>
          <p:cNvSpPr>
            <a:spLocks noChangeAspect="1"/>
          </p:cNvSpPr>
          <p:nvPr/>
        </p:nvSpPr>
        <p:spPr bwMode="auto">
          <a:xfrm rot="18889402" flipV="1">
            <a:off x="3708224" y="4857872"/>
            <a:ext cx="2533607" cy="325054"/>
          </a:xfrm>
          <a:custGeom>
            <a:avLst/>
            <a:gdLst>
              <a:gd name="T0" fmla="*/ 1388 w 1461"/>
              <a:gd name="T1" fmla="*/ 465 h 505"/>
              <a:gd name="T2" fmla="*/ 1347 w 1461"/>
              <a:gd name="T3" fmla="*/ 432 h 505"/>
              <a:gd name="T4" fmla="*/ 706 w 1461"/>
              <a:gd name="T5" fmla="*/ 27 h 505"/>
              <a:gd name="T6" fmla="*/ 0 w 1461"/>
              <a:gd name="T7" fmla="*/ 270 h 505"/>
              <a:gd name="T8" fmla="*/ 0 60000 65536"/>
              <a:gd name="T9" fmla="*/ 0 60000 65536"/>
              <a:gd name="T10" fmla="*/ 0 60000 65536"/>
              <a:gd name="T11" fmla="*/ 0 60000 65536"/>
              <a:gd name="T12" fmla="*/ 0 w 1461"/>
              <a:gd name="T13" fmla="*/ 0 h 505"/>
              <a:gd name="T14" fmla="*/ 1461 w 1461"/>
              <a:gd name="T15" fmla="*/ 505 h 5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61" h="505">
                <a:moveTo>
                  <a:pt x="1388" y="465"/>
                </a:moveTo>
                <a:cubicBezTo>
                  <a:pt x="1424" y="485"/>
                  <a:pt x="1461" y="505"/>
                  <a:pt x="1347" y="432"/>
                </a:cubicBezTo>
                <a:cubicBezTo>
                  <a:pt x="1233" y="359"/>
                  <a:pt x="930" y="54"/>
                  <a:pt x="706" y="27"/>
                </a:cubicBezTo>
                <a:cubicBezTo>
                  <a:pt x="482" y="0"/>
                  <a:pt x="116" y="229"/>
                  <a:pt x="0" y="270"/>
                </a:cubicBezTo>
              </a:path>
            </a:pathLst>
          </a:custGeom>
          <a:noFill/>
          <a:ln w="38100" cap="flat" cmpd="sng">
            <a:solidFill>
              <a:schemeClr val="accent3">
                <a:lumMod val="75000"/>
              </a:schemeClr>
            </a:solidFill>
            <a:prstDash val="sysDot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5" name="Freeform 17"/>
          <p:cNvSpPr>
            <a:spLocks noChangeAspect="1"/>
          </p:cNvSpPr>
          <p:nvPr/>
        </p:nvSpPr>
        <p:spPr bwMode="auto">
          <a:xfrm rot="1379846" flipV="1">
            <a:off x="2296657" y="4994267"/>
            <a:ext cx="3362256" cy="751294"/>
          </a:xfrm>
          <a:custGeom>
            <a:avLst/>
            <a:gdLst>
              <a:gd name="T0" fmla="*/ 1388 w 1461"/>
              <a:gd name="T1" fmla="*/ 465 h 505"/>
              <a:gd name="T2" fmla="*/ 1347 w 1461"/>
              <a:gd name="T3" fmla="*/ 432 h 505"/>
              <a:gd name="T4" fmla="*/ 706 w 1461"/>
              <a:gd name="T5" fmla="*/ 27 h 505"/>
              <a:gd name="T6" fmla="*/ 0 w 1461"/>
              <a:gd name="T7" fmla="*/ 270 h 505"/>
              <a:gd name="T8" fmla="*/ 0 60000 65536"/>
              <a:gd name="T9" fmla="*/ 0 60000 65536"/>
              <a:gd name="T10" fmla="*/ 0 60000 65536"/>
              <a:gd name="T11" fmla="*/ 0 60000 65536"/>
              <a:gd name="T12" fmla="*/ 0 w 1461"/>
              <a:gd name="T13" fmla="*/ 0 h 505"/>
              <a:gd name="T14" fmla="*/ 1461 w 1461"/>
              <a:gd name="T15" fmla="*/ 505 h 5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61" h="505">
                <a:moveTo>
                  <a:pt x="1388" y="465"/>
                </a:moveTo>
                <a:cubicBezTo>
                  <a:pt x="1424" y="485"/>
                  <a:pt x="1461" y="505"/>
                  <a:pt x="1347" y="432"/>
                </a:cubicBezTo>
                <a:cubicBezTo>
                  <a:pt x="1233" y="359"/>
                  <a:pt x="930" y="54"/>
                  <a:pt x="706" y="27"/>
                </a:cubicBezTo>
                <a:cubicBezTo>
                  <a:pt x="482" y="0"/>
                  <a:pt x="116" y="229"/>
                  <a:pt x="0" y="270"/>
                </a:cubicBezTo>
              </a:path>
            </a:pathLst>
          </a:custGeom>
          <a:noFill/>
          <a:ln w="38100" cap="flat" cmpd="sng">
            <a:solidFill>
              <a:schemeClr val="accent3">
                <a:lumMod val="75000"/>
              </a:schemeClr>
            </a:solidFill>
            <a:prstDash val="sysDot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5515863" y="1300698"/>
            <a:ext cx="2199641" cy="4879171"/>
            <a:chOff x="5515863" y="1300698"/>
            <a:chExt cx="2199641" cy="4879171"/>
          </a:xfrm>
        </p:grpSpPr>
        <p:sp>
          <p:nvSpPr>
            <p:cNvPr id="137" name="TextBox 136"/>
            <p:cNvSpPr txBox="1"/>
            <p:nvPr/>
          </p:nvSpPr>
          <p:spPr>
            <a:xfrm>
              <a:off x="5515863" y="1300698"/>
              <a:ext cx="21996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Non key frames</a:t>
              </a:r>
              <a:endParaRPr lang="ko-KR" altLang="en-US" sz="2000" b="1" dirty="0"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85" name="Picture 2" descr="D:\research\orderless_tracking\testBed\sequence\campus\82.jpg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59" t="10170" r="359" b="10170"/>
            <a:stretch/>
          </p:blipFill>
          <p:spPr bwMode="auto">
            <a:xfrm>
              <a:off x="5596416" y="1937981"/>
              <a:ext cx="2044958" cy="1221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3" descr="D:\research\orderless_tracking\testBed\sequence\campus\113.jpg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18" b="10800"/>
            <a:stretch/>
          </p:blipFill>
          <p:spPr bwMode="auto">
            <a:xfrm>
              <a:off x="5593204" y="4947037"/>
              <a:ext cx="2044958" cy="1232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4" descr="D:\research\orderless_tracking\testBed\sequence\campus\172.jpg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" t="10170" r="-531" b="9448"/>
            <a:stretch/>
          </p:blipFill>
          <p:spPr bwMode="auto">
            <a:xfrm>
              <a:off x="5596416" y="3439085"/>
              <a:ext cx="2044958" cy="1232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7" name="TextBox 146"/>
          <p:cNvSpPr txBox="1"/>
          <p:nvPr/>
        </p:nvSpPr>
        <p:spPr>
          <a:xfrm>
            <a:off x="3968515" y="1300698"/>
            <a:ext cx="534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rgbClr val="FF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ko-KR" altLang="en-US" sz="4800" b="1" dirty="0">
              <a:solidFill>
                <a:srgbClr val="FF99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8" name="Freeform 17"/>
          <p:cNvSpPr>
            <a:spLocks noChangeAspect="1"/>
          </p:cNvSpPr>
          <p:nvPr/>
        </p:nvSpPr>
        <p:spPr bwMode="auto">
          <a:xfrm rot="1131892">
            <a:off x="2393077" y="3283994"/>
            <a:ext cx="3402733" cy="262955"/>
          </a:xfrm>
          <a:custGeom>
            <a:avLst/>
            <a:gdLst>
              <a:gd name="T0" fmla="*/ 1388 w 1461"/>
              <a:gd name="T1" fmla="*/ 465 h 505"/>
              <a:gd name="T2" fmla="*/ 1347 w 1461"/>
              <a:gd name="T3" fmla="*/ 432 h 505"/>
              <a:gd name="T4" fmla="*/ 706 w 1461"/>
              <a:gd name="T5" fmla="*/ 27 h 505"/>
              <a:gd name="T6" fmla="*/ 0 w 1461"/>
              <a:gd name="T7" fmla="*/ 270 h 505"/>
              <a:gd name="T8" fmla="*/ 0 60000 65536"/>
              <a:gd name="T9" fmla="*/ 0 60000 65536"/>
              <a:gd name="T10" fmla="*/ 0 60000 65536"/>
              <a:gd name="T11" fmla="*/ 0 60000 65536"/>
              <a:gd name="T12" fmla="*/ 0 w 1461"/>
              <a:gd name="T13" fmla="*/ 0 h 505"/>
              <a:gd name="T14" fmla="*/ 1461 w 1461"/>
              <a:gd name="T15" fmla="*/ 505 h 5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61" h="505">
                <a:moveTo>
                  <a:pt x="1388" y="465"/>
                </a:moveTo>
                <a:cubicBezTo>
                  <a:pt x="1424" y="485"/>
                  <a:pt x="1461" y="505"/>
                  <a:pt x="1347" y="432"/>
                </a:cubicBezTo>
                <a:cubicBezTo>
                  <a:pt x="1233" y="359"/>
                  <a:pt x="930" y="54"/>
                  <a:pt x="706" y="27"/>
                </a:cubicBezTo>
                <a:cubicBezTo>
                  <a:pt x="482" y="0"/>
                  <a:pt x="116" y="229"/>
                  <a:pt x="0" y="270"/>
                </a:cubicBezTo>
              </a:path>
            </a:pathLst>
          </a:custGeom>
          <a:noFill/>
          <a:ln w="38100" cap="flat" cmpd="sng">
            <a:solidFill>
              <a:schemeClr val="accent3">
                <a:lumMod val="75000"/>
              </a:schemeClr>
            </a:solidFill>
            <a:prstDash val="sysDot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8DB-A304-4CEB-B356-D02B37FBFB0E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022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7" grpId="0"/>
      <p:bldP spid="14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Tree Extension by Manifold Alignment</a:t>
            </a:r>
            <a:endParaRPr lang="ko-KR" altLang="en-US" sz="3600" dirty="0"/>
          </a:p>
        </p:txBody>
      </p:sp>
      <p:grpSp>
        <p:nvGrpSpPr>
          <p:cNvPr id="18433" name="그룹 18432"/>
          <p:cNvGrpSpPr/>
          <p:nvPr/>
        </p:nvGrpSpPr>
        <p:grpSpPr>
          <a:xfrm>
            <a:off x="611560" y="2060848"/>
            <a:ext cx="3298885" cy="4420004"/>
            <a:chOff x="611560" y="2205224"/>
            <a:chExt cx="3298885" cy="4420004"/>
          </a:xfrm>
        </p:grpSpPr>
        <p:sp>
          <p:nvSpPr>
            <p:cNvPr id="5" name="직사각형 4"/>
            <p:cNvSpPr/>
            <p:nvPr/>
          </p:nvSpPr>
          <p:spPr>
            <a:xfrm>
              <a:off x="611560" y="5517232"/>
              <a:ext cx="315503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 algn="ctr"/>
              <a:r>
                <a:rPr lang="en-US" altLang="ko-KR" sz="2200" dirty="0" smtClean="0"/>
                <a:t>Embedding based on </a:t>
              </a:r>
              <a:br>
                <a:rPr lang="en-US" altLang="ko-KR" sz="2200" dirty="0" smtClean="0"/>
              </a:br>
              <a:r>
                <a:rPr lang="en-US" altLang="ko-KR" sz="2200" b="1" i="1" dirty="0" smtClean="0">
                  <a:solidFill>
                    <a:srgbClr val="00FF00"/>
                  </a:solidFill>
                </a:rPr>
                <a:t>scene</a:t>
              </a:r>
              <a:r>
                <a:rPr lang="en-US" altLang="ko-KR" sz="2200" b="1" i="1" dirty="0" smtClean="0"/>
                <a:t> </a:t>
              </a:r>
              <a:r>
                <a:rPr lang="en-US" altLang="ko-KR" sz="2200" dirty="0" smtClean="0"/>
                <a:t>distance </a:t>
              </a:r>
              <a:br>
                <a:rPr lang="en-US" altLang="ko-KR" sz="2200" dirty="0" smtClean="0"/>
              </a:br>
              <a:endParaRPr lang="en-US" altLang="ko-KR" sz="2200" dirty="0" smtClean="0"/>
            </a:p>
          </p:txBody>
        </p:sp>
        <p:pic>
          <p:nvPicPr>
            <p:cNvPr id="10" name="Picture 6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4" t="3972" r="2000" b="1949"/>
            <a:stretch/>
          </p:blipFill>
          <p:spPr bwMode="auto">
            <a:xfrm>
              <a:off x="683568" y="2205224"/>
              <a:ext cx="3226877" cy="3166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18438" name="그룹 18437"/>
          <p:cNvGrpSpPr/>
          <p:nvPr/>
        </p:nvGrpSpPr>
        <p:grpSpPr>
          <a:xfrm>
            <a:off x="4583160" y="2060848"/>
            <a:ext cx="4165304" cy="4420004"/>
            <a:chOff x="4716016" y="2205224"/>
            <a:chExt cx="4165304" cy="4420004"/>
          </a:xfrm>
        </p:grpSpPr>
        <p:sp>
          <p:nvSpPr>
            <p:cNvPr id="9" name="직사각형 8"/>
            <p:cNvSpPr/>
            <p:nvPr/>
          </p:nvSpPr>
          <p:spPr>
            <a:xfrm>
              <a:off x="4716016" y="5517232"/>
              <a:ext cx="4165304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en-US" altLang="ko-KR" sz="2200" dirty="0" smtClean="0"/>
                <a:t>Embedding based on </a:t>
              </a:r>
              <a:br>
                <a:rPr lang="en-US" altLang="ko-KR" sz="2200" dirty="0" smtClean="0"/>
              </a:br>
              <a:r>
                <a:rPr lang="en-US" altLang="ko-KR" sz="2200" b="1" i="1" dirty="0" smtClean="0">
                  <a:solidFill>
                    <a:srgbClr val="FF00FF"/>
                  </a:solidFill>
                </a:rPr>
                <a:t>target</a:t>
              </a:r>
              <a:r>
                <a:rPr lang="en-US" altLang="ko-KR" sz="2200" dirty="0" smtClean="0">
                  <a:solidFill>
                    <a:srgbClr val="FF00FF"/>
                  </a:solidFill>
                </a:rPr>
                <a:t> </a:t>
              </a:r>
              <a:r>
                <a:rPr lang="en-US" altLang="ko-KR" sz="2200" dirty="0" smtClean="0"/>
                <a:t>distance </a:t>
              </a:r>
              <a:br>
                <a:rPr lang="en-US" altLang="ko-KR" sz="2200" dirty="0" smtClean="0"/>
              </a:br>
              <a:endParaRPr lang="en-US" altLang="ko-KR" sz="2200" dirty="0" smtClean="0"/>
            </a:p>
          </p:txBody>
        </p:sp>
        <p:pic>
          <p:nvPicPr>
            <p:cNvPr id="18437" name="Picture 5"/>
            <p:cNvPicPr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" t="2142" r="21919" b="2209"/>
            <a:stretch/>
          </p:blipFill>
          <p:spPr bwMode="auto">
            <a:xfrm>
              <a:off x="5330825" y="2205224"/>
              <a:ext cx="3241675" cy="31668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18432" name="그룹 18431"/>
          <p:cNvGrpSpPr/>
          <p:nvPr/>
        </p:nvGrpSpPr>
        <p:grpSpPr>
          <a:xfrm>
            <a:off x="938745" y="2090645"/>
            <a:ext cx="7267995" cy="3029995"/>
            <a:chOff x="938745" y="2205299"/>
            <a:chExt cx="7449679" cy="3066187"/>
          </a:xfrm>
        </p:grpSpPr>
        <p:cxnSp>
          <p:nvCxnSpPr>
            <p:cNvPr id="7" name="직선 연결선 6"/>
            <p:cNvCxnSpPr/>
            <p:nvPr/>
          </p:nvCxnSpPr>
          <p:spPr>
            <a:xfrm>
              <a:off x="1403648" y="2205299"/>
              <a:ext cx="5328592" cy="287597"/>
            </a:xfrm>
            <a:prstGeom prst="line">
              <a:avLst/>
            </a:prstGeom>
            <a:ln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1399309" y="2382982"/>
              <a:ext cx="5167746" cy="187036"/>
            </a:xfrm>
            <a:prstGeom prst="line">
              <a:avLst/>
            </a:prstGeom>
            <a:ln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>
              <a:off x="2555776" y="2535382"/>
              <a:ext cx="4129042" cy="464127"/>
            </a:xfrm>
            <a:prstGeom prst="line">
              <a:avLst/>
            </a:prstGeom>
            <a:ln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>
              <a:off x="2500745" y="2639291"/>
              <a:ext cx="4156364" cy="498764"/>
            </a:xfrm>
            <a:prstGeom prst="line">
              <a:avLst/>
            </a:prstGeom>
            <a:ln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2265218" y="2708564"/>
              <a:ext cx="4163291" cy="526472"/>
            </a:xfrm>
            <a:prstGeom prst="line">
              <a:avLst/>
            </a:prstGeom>
            <a:ln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2424545" y="2902527"/>
              <a:ext cx="4301837" cy="346364"/>
            </a:xfrm>
            <a:prstGeom prst="line">
              <a:avLst/>
            </a:prstGeom>
            <a:ln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>
              <a:off x="2279073" y="3110345"/>
              <a:ext cx="3851563" cy="408710"/>
            </a:xfrm>
            <a:prstGeom prst="line">
              <a:avLst/>
            </a:prstGeom>
            <a:ln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2386847" y="3311236"/>
              <a:ext cx="4097080" cy="346364"/>
            </a:xfrm>
            <a:prstGeom prst="line">
              <a:avLst/>
            </a:prstGeom>
            <a:ln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 flipV="1">
              <a:off x="2424545" y="3401291"/>
              <a:ext cx="3934691" cy="178382"/>
            </a:xfrm>
            <a:prstGeom prst="line">
              <a:avLst/>
            </a:prstGeom>
            <a:ln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 flipV="1">
              <a:off x="2265218" y="3519055"/>
              <a:ext cx="4301837" cy="322991"/>
            </a:xfrm>
            <a:prstGeom prst="line">
              <a:avLst/>
            </a:prstGeom>
            <a:ln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 flipV="1">
              <a:off x="3203848" y="3752855"/>
              <a:ext cx="3363207" cy="212156"/>
            </a:xfrm>
            <a:prstGeom prst="line">
              <a:avLst/>
            </a:prstGeom>
            <a:ln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>
              <a:off x="1180889" y="3420778"/>
              <a:ext cx="5247620" cy="656294"/>
            </a:xfrm>
            <a:prstGeom prst="line">
              <a:avLst/>
            </a:prstGeom>
            <a:ln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/>
            <p:nvPr/>
          </p:nvCxnSpPr>
          <p:spPr>
            <a:xfrm>
              <a:off x="1161711" y="3579673"/>
              <a:ext cx="5197525" cy="569407"/>
            </a:xfrm>
            <a:prstGeom prst="line">
              <a:avLst/>
            </a:prstGeom>
            <a:ln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>
              <a:off x="1043608" y="3748925"/>
              <a:ext cx="5315628" cy="400155"/>
            </a:xfrm>
            <a:prstGeom prst="line">
              <a:avLst/>
            </a:prstGeom>
            <a:ln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/>
            <p:cNvCxnSpPr/>
            <p:nvPr/>
          </p:nvCxnSpPr>
          <p:spPr>
            <a:xfrm>
              <a:off x="971600" y="3579673"/>
              <a:ext cx="5456909" cy="497399"/>
            </a:xfrm>
            <a:prstGeom prst="line">
              <a:avLst/>
            </a:prstGeom>
            <a:ln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/>
            <p:cNvCxnSpPr/>
            <p:nvPr/>
          </p:nvCxnSpPr>
          <p:spPr>
            <a:xfrm>
              <a:off x="938745" y="3302582"/>
              <a:ext cx="5489764" cy="774490"/>
            </a:xfrm>
            <a:prstGeom prst="line">
              <a:avLst/>
            </a:prstGeom>
            <a:ln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>
              <a:off x="1547040" y="4365104"/>
              <a:ext cx="4537128" cy="360040"/>
            </a:xfrm>
            <a:prstGeom prst="line">
              <a:avLst/>
            </a:prstGeom>
            <a:ln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>
              <a:off x="1620982" y="4135582"/>
              <a:ext cx="4578927" cy="741218"/>
            </a:xfrm>
            <a:prstGeom prst="line">
              <a:avLst/>
            </a:prstGeom>
            <a:ln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/>
            <p:cNvCxnSpPr/>
            <p:nvPr/>
          </p:nvCxnSpPr>
          <p:spPr>
            <a:xfrm>
              <a:off x="1784470" y="4062861"/>
              <a:ext cx="4408512" cy="716957"/>
            </a:xfrm>
            <a:prstGeom prst="line">
              <a:avLst/>
            </a:prstGeom>
            <a:ln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/>
            <p:cNvCxnSpPr/>
            <p:nvPr/>
          </p:nvCxnSpPr>
          <p:spPr>
            <a:xfrm>
              <a:off x="1259632" y="4913008"/>
              <a:ext cx="4608512" cy="358478"/>
            </a:xfrm>
            <a:prstGeom prst="line">
              <a:avLst/>
            </a:prstGeom>
            <a:ln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/>
            <p:nvPr/>
          </p:nvCxnSpPr>
          <p:spPr>
            <a:xfrm flipV="1">
              <a:off x="1690505" y="2999509"/>
              <a:ext cx="6656859" cy="34024"/>
            </a:xfrm>
            <a:prstGeom prst="line">
              <a:avLst/>
            </a:prstGeom>
            <a:ln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65"/>
            <p:cNvCxnSpPr/>
            <p:nvPr/>
          </p:nvCxnSpPr>
          <p:spPr>
            <a:xfrm flipV="1">
              <a:off x="3663380" y="3016521"/>
              <a:ext cx="4683984" cy="1104850"/>
            </a:xfrm>
            <a:prstGeom prst="line">
              <a:avLst/>
            </a:prstGeom>
            <a:ln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/>
            <p:cNvCxnSpPr/>
            <p:nvPr/>
          </p:nvCxnSpPr>
          <p:spPr>
            <a:xfrm flipV="1">
              <a:off x="3419872" y="2971800"/>
              <a:ext cx="4968552" cy="166255"/>
            </a:xfrm>
            <a:prstGeom prst="line">
              <a:avLst/>
            </a:prstGeom>
            <a:ln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69"/>
            <p:cNvCxnSpPr/>
            <p:nvPr/>
          </p:nvCxnSpPr>
          <p:spPr>
            <a:xfrm>
              <a:off x="1577218" y="2867893"/>
              <a:ext cx="5227030" cy="651162"/>
            </a:xfrm>
            <a:prstGeom prst="line">
              <a:avLst/>
            </a:prstGeom>
            <a:ln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연결선 71"/>
            <p:cNvCxnSpPr/>
            <p:nvPr/>
          </p:nvCxnSpPr>
          <p:spPr>
            <a:xfrm>
              <a:off x="1757011" y="2715492"/>
              <a:ext cx="5047237" cy="768926"/>
            </a:xfrm>
            <a:prstGeom prst="line">
              <a:avLst/>
            </a:prstGeom>
            <a:ln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1690505" y="2570018"/>
              <a:ext cx="5113743" cy="914400"/>
            </a:xfrm>
            <a:prstGeom prst="line">
              <a:avLst/>
            </a:prstGeom>
            <a:ln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1252114" y="1317486"/>
            <a:ext cx="1917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Entire frames</a:t>
            </a:r>
            <a:endParaRPr lang="ko-KR" altLang="en-US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46163" y="1317486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Key frames</a:t>
            </a:r>
            <a:endParaRPr lang="ko-KR" altLang="en-US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8DB-A304-4CEB-B356-D02B37FBFB0E}" type="slidenum">
              <a:rPr lang="ko-KR" altLang="en-US" smtClean="0"/>
              <a:t>26</a:t>
            </a:fld>
            <a:endParaRPr lang="ko-KR" altLang="en-US"/>
          </a:p>
        </p:txBody>
      </p:sp>
      <p:grpSp>
        <p:nvGrpSpPr>
          <p:cNvPr id="42" name="그룹 41"/>
          <p:cNvGrpSpPr/>
          <p:nvPr/>
        </p:nvGrpSpPr>
        <p:grpSpPr>
          <a:xfrm>
            <a:off x="5597324" y="2060848"/>
            <a:ext cx="2647084" cy="3694287"/>
            <a:chOff x="2483768" y="996548"/>
            <a:chExt cx="3600400" cy="5024740"/>
          </a:xfrm>
        </p:grpSpPr>
        <p:pic>
          <p:nvPicPr>
            <p:cNvPr id="48" name="Picture 3" descr="C:\Users\cv\Documents\네이트온 받은 파일\campus\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1714" y="996548"/>
              <a:ext cx="543560" cy="4694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6" descr="C:\Users\cv\Documents\네이트온 받은 파일\campus\76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1714" y="1860644"/>
              <a:ext cx="543560" cy="4694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2" name="직선 화살표 연결선 51"/>
            <p:cNvCxnSpPr>
              <a:stCxn id="48" idx="2"/>
              <a:endCxn id="50" idx="0"/>
            </p:cNvCxnSpPr>
            <p:nvPr/>
          </p:nvCxnSpPr>
          <p:spPr>
            <a:xfrm>
              <a:off x="3913494" y="1465988"/>
              <a:ext cx="0" cy="3946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54" name="Picture 9" descr="C:\Users\cv\Documents\네이트온 받은 파일\campus\6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7908" y="2780929"/>
              <a:ext cx="543560" cy="4694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13" descr="C:\Users\cv\Documents\네이트온 받은 파일\campus\4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3715542"/>
              <a:ext cx="543560" cy="4694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4" descr="C:\Users\cv\Documents\네이트온 받은 파일\campus\39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4615743"/>
              <a:ext cx="543560" cy="4694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10" descr="C:\Users\cv\Documents\네이트온 받은 파일\campus\94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044" y="2780928"/>
              <a:ext cx="543560" cy="4694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2" descr="C:\Users\cv\Documents\네이트온 받은 파일\campus\27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8400" y="3715542"/>
              <a:ext cx="543560" cy="4694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15" descr="C:\Users\cv\Documents\네이트온 받은 파일\campus\103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3590" y="3688765"/>
              <a:ext cx="543560" cy="4694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9" descr="C:\Users\cv\Documents\네이트온 받은 파일\campus\150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3590" y="4615743"/>
              <a:ext cx="543560" cy="4694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0" descr="C:\Users\cv\Documents\네이트온 받은 파일\campus\118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0608" y="5551848"/>
              <a:ext cx="543560" cy="4694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1" descr="C:\Users\cv\Documents\네이트온 받은 파일\campus\174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6968" y="5551847"/>
              <a:ext cx="543560" cy="4694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1" name="직선 화살표 연결선 70"/>
            <p:cNvCxnSpPr>
              <a:stCxn id="50" idx="2"/>
              <a:endCxn id="54" idx="0"/>
            </p:cNvCxnSpPr>
            <p:nvPr/>
          </p:nvCxnSpPr>
          <p:spPr>
            <a:xfrm flipH="1">
              <a:off x="3299688" y="2330084"/>
              <a:ext cx="613806" cy="45084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직선 화살표 연결선 72"/>
            <p:cNvCxnSpPr>
              <a:stCxn id="50" idx="2"/>
              <a:endCxn id="59" idx="0"/>
            </p:cNvCxnSpPr>
            <p:nvPr/>
          </p:nvCxnSpPr>
          <p:spPr>
            <a:xfrm>
              <a:off x="3913494" y="2330084"/>
              <a:ext cx="610330" cy="4508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직선 화살표 연결선 74"/>
            <p:cNvCxnSpPr>
              <a:stCxn id="54" idx="2"/>
              <a:endCxn id="56" idx="0"/>
            </p:cNvCxnSpPr>
            <p:nvPr/>
          </p:nvCxnSpPr>
          <p:spPr>
            <a:xfrm flipH="1">
              <a:off x="2755548" y="3250369"/>
              <a:ext cx="544140" cy="46517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직선 화살표 연결선 75"/>
            <p:cNvCxnSpPr>
              <a:stCxn id="59" idx="2"/>
              <a:endCxn id="61" idx="0"/>
            </p:cNvCxnSpPr>
            <p:nvPr/>
          </p:nvCxnSpPr>
          <p:spPr>
            <a:xfrm flipH="1">
              <a:off x="3940180" y="3250368"/>
              <a:ext cx="583644" cy="4651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직선 화살표 연결선 76"/>
            <p:cNvCxnSpPr>
              <a:stCxn id="63" idx="2"/>
              <a:endCxn id="64" idx="0"/>
            </p:cNvCxnSpPr>
            <p:nvPr/>
          </p:nvCxnSpPr>
          <p:spPr>
            <a:xfrm>
              <a:off x="5155370" y="4158205"/>
              <a:ext cx="0" cy="4575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직선 화살표 연결선 77"/>
            <p:cNvCxnSpPr>
              <a:stCxn id="59" idx="2"/>
              <a:endCxn id="63" idx="0"/>
            </p:cNvCxnSpPr>
            <p:nvPr/>
          </p:nvCxnSpPr>
          <p:spPr>
            <a:xfrm>
              <a:off x="4523824" y="3250368"/>
              <a:ext cx="631546" cy="43839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직선 화살표 연결선 78"/>
            <p:cNvCxnSpPr>
              <a:stCxn id="56" idx="2"/>
              <a:endCxn id="57" idx="0"/>
            </p:cNvCxnSpPr>
            <p:nvPr/>
          </p:nvCxnSpPr>
          <p:spPr>
            <a:xfrm>
              <a:off x="2755548" y="4184982"/>
              <a:ext cx="0" cy="4307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직선 화살표 연결선 79"/>
            <p:cNvCxnSpPr>
              <a:stCxn id="64" idx="2"/>
              <a:endCxn id="69" idx="0"/>
            </p:cNvCxnSpPr>
            <p:nvPr/>
          </p:nvCxnSpPr>
          <p:spPr>
            <a:xfrm flipH="1">
              <a:off x="4548748" y="5085183"/>
              <a:ext cx="606622" cy="4666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직선 화살표 연결선 80"/>
            <p:cNvCxnSpPr>
              <a:stCxn id="64" idx="2"/>
              <a:endCxn id="67" idx="0"/>
            </p:cNvCxnSpPr>
            <p:nvPr/>
          </p:nvCxnSpPr>
          <p:spPr>
            <a:xfrm>
              <a:off x="5155370" y="5085183"/>
              <a:ext cx="657018" cy="4666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288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75"/>
          <a:stretch/>
        </p:blipFill>
        <p:spPr bwMode="auto">
          <a:xfrm>
            <a:off x="6166559" y="3871067"/>
            <a:ext cx="2653913" cy="257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Tree Extension by Manifold Alignment</a:t>
            </a:r>
            <a:endParaRPr lang="ko-KR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251520" y="1988840"/>
                <a:ext cx="8640960" cy="988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24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sz="24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2400" b="0" i="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𝑡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l-GR" altLang="ko-KR" sz="2400" b="0" i="1" smtClean="0">
                              <a:latin typeface="Cambria Math"/>
                              <a:ea typeface="Cambria Math"/>
                            </a:rPr>
                            <m:t>Φ</m:t>
                          </m:r>
                          <m:d>
                            <m:dPr>
                              <m:ctrlPr>
                                <a:rPr lang="en-US" altLang="ko-KR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ko-KR" sz="2400" b="0" i="1" smtClean="0">
                                  <a:solidFill>
                                    <a:srgbClr val="00FF00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altLang="ko-KR" sz="24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altLang="ko-KR" sz="2400" b="0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ko-KR" sz="2400" i="1">
                              <a:latin typeface="Cambria Math"/>
                              <a:ea typeface="Cambria Math"/>
                            </a:rPr>
                            <m:t>≡</m:t>
                          </m:r>
                          <m:r>
                            <a:rPr lang="en-US" altLang="ko-KR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ko-KR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ko-KR" sz="24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altLang="ko-KR" sz="2400" b="0" i="1" smtClean="0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ko-KR" altLang="en-US" sz="2400" b="0" i="1" smtClean="0">
                                  <a:latin typeface="Cambria Math"/>
                                  <a:ea typeface="Cambria Math"/>
                                </a:rPr>
                                <m:t>𝒦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altLang="ko-KR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ko-KR" sz="2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2400" b="0" i="1" smtClean="0">
                                              <a:solidFill>
                                                <a:srgbClr val="00FF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400" b="0" i="1" smtClean="0">
                                              <a:solidFill>
                                                <a:srgbClr val="00FF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400" b="0" i="1" smtClean="0">
                                              <a:solidFill>
                                                <a:srgbClr val="00FF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ko-KR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24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4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400" b="0" i="1" smtClean="0">
                                              <a:solidFill>
                                                <a:srgbClr val="FF00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ko-KR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sz="2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ko-KR" sz="2400" b="0" i="1" smtClean="0">
                                      <a:solidFill>
                                        <a:srgbClr val="00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400" b="0" i="1" smtClean="0">
                                      <a:solidFill>
                                        <a:srgbClr val="00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altLang="ko-KR" sz="2400" b="0" i="1" smtClean="0">
                                      <a:solidFill>
                                        <a:srgbClr val="00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ko-KR" sz="2400" b="0" i="1" smtClean="0">
                                      <a:solidFill>
                                        <a:srgbClr val="00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400" b="0" i="1" smtClean="0">
                                      <a:solidFill>
                                        <a:srgbClr val="00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altLang="ko-KR" sz="2400" b="0" i="1" smtClean="0">
                                      <a:solidFill>
                                        <a:srgbClr val="00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sup>
                              </m:sSup>
                              <m:r>
                                <a:rPr lang="en-US" altLang="ko-KR" sz="2400" b="0" i="1" smtClean="0">
                                  <a:solidFill>
                                    <a:srgbClr val="00FF00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altLang="ko-KR" sz="2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ko-KR" sz="2400" b="0" i="1" smtClean="0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400" b="0" i="1" smtClean="0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ko-KR" sz="2400" b="0" i="1" smtClean="0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ko-KR" sz="2400" b="0" i="1" smtClean="0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400" b="0" i="1" smtClean="0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altLang="ko-KR" sz="2400" b="0" i="1" smtClean="0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ko-KR" sz="2400" b="0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ko-KR" altLang="ko-KR" sz="2400" dirty="0"/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88840"/>
                <a:ext cx="8640960" cy="9885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6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" t="2270" r="2042" b="3653"/>
          <a:stretch/>
        </p:blipFill>
        <p:spPr bwMode="auto">
          <a:xfrm>
            <a:off x="426466" y="3861048"/>
            <a:ext cx="2639899" cy="25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5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" t="2142" r="21919" b="2209"/>
          <a:stretch/>
        </p:blipFill>
        <p:spPr bwMode="auto">
          <a:xfrm>
            <a:off x="3286239" y="3861048"/>
            <a:ext cx="2652005" cy="2590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2300" y="3429000"/>
                <a:ext cx="26740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>
                    <a:solidFill>
                      <a:srgbClr val="00FF00"/>
                    </a:solidFill>
                  </a:rPr>
                  <a:t>Scene based embedding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ko-KR" altLang="en-US" dirty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00" y="3429000"/>
                <a:ext cx="2674065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822" t="-8333" b="-2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34967" y="3429000"/>
                <a:ext cx="27132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>
                    <a:solidFill>
                      <a:srgbClr val="FF00FF"/>
                    </a:solidFill>
                  </a:rPr>
                  <a:t>Target based embedding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FF00FF"/>
                        </a:solidFill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endParaRPr lang="ko-KR" altLang="en-US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967" y="3429000"/>
                <a:ext cx="2713243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2022" t="-8333" b="-2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563612" y="3429000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C000"/>
                </a:solidFill>
              </a:rPr>
              <a:t>Joint embedding</a:t>
            </a:r>
            <a:endParaRPr lang="ko-KR" altLang="en-US" b="1" dirty="0">
              <a:solidFill>
                <a:srgbClr val="FFC000"/>
              </a:solidFill>
            </a:endParaRPr>
          </a:p>
        </p:txBody>
      </p:sp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6151014" y="3861048"/>
            <a:ext cx="2669457" cy="2590812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8DB-A304-4CEB-B356-D02B37FBFB0E}" type="slidenum">
              <a:rPr lang="ko-KR" altLang="en-US" smtClean="0"/>
              <a:t>27</a:t>
            </a:fld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713484" y="6525344"/>
            <a:ext cx="80349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1000" dirty="0"/>
              <a:t> </a:t>
            </a:r>
            <a:r>
              <a:rPr lang="en-US" altLang="ko-KR" sz="1000" dirty="0" smtClean="0"/>
              <a:t>[3] J. </a:t>
            </a:r>
            <a:r>
              <a:rPr lang="en-US" altLang="ko-KR" sz="1000" dirty="0"/>
              <a:t>Ham</a:t>
            </a:r>
            <a:r>
              <a:rPr lang="en-US" altLang="ko-KR" sz="1000" dirty="0" smtClean="0"/>
              <a:t>, D. Lee, L. </a:t>
            </a:r>
            <a:r>
              <a:rPr lang="en-US" altLang="ko-KR" sz="1000" dirty="0"/>
              <a:t>Saul, </a:t>
            </a:r>
            <a:r>
              <a:rPr lang="en-US" altLang="ko-KR" sz="1000" dirty="0" err="1" smtClean="0"/>
              <a:t>Semisupervised</a:t>
            </a:r>
            <a:r>
              <a:rPr lang="en-US" altLang="ko-KR" sz="1000" dirty="0" smtClean="0"/>
              <a:t> </a:t>
            </a:r>
            <a:r>
              <a:rPr lang="en-US" altLang="ko-KR" sz="1000" dirty="0"/>
              <a:t>alignment of manifolds. In 10th International Workshop on </a:t>
            </a:r>
            <a:r>
              <a:rPr lang="en-US" altLang="ko-KR" sz="1000" dirty="0" smtClean="0"/>
              <a:t>Artificial </a:t>
            </a:r>
            <a:r>
              <a:rPr lang="en-US" altLang="ko-KR" sz="1000" dirty="0"/>
              <a:t>Intelligence and Statistics, 2005</a:t>
            </a:r>
          </a:p>
        </p:txBody>
      </p:sp>
      <p:sp>
        <p:nvSpPr>
          <p:cNvPr id="18" name="내용 개체 틀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4824536"/>
          </a:xfrm>
        </p:spPr>
        <p:txBody>
          <a:bodyPr>
            <a:normAutofit/>
          </a:bodyPr>
          <a:lstStyle/>
          <a:p>
            <a:r>
              <a:rPr lang="en-US" altLang="ko-KR" sz="2700" dirty="0" smtClean="0"/>
              <a:t>Tree extension by semi-supervised manifold alignment</a:t>
            </a:r>
            <a:r>
              <a:rPr lang="en-US" altLang="ko-KR" sz="2700" baseline="30000" dirty="0" smtClean="0"/>
              <a:t>[3]</a:t>
            </a:r>
            <a:endParaRPr lang="ko-KR" altLang="en-US" sz="2700" baseline="30000" dirty="0"/>
          </a:p>
        </p:txBody>
      </p:sp>
    </p:spTree>
    <p:extLst>
      <p:ext uri="{BB962C8B-B14F-4D97-AF65-F5344CB8AC3E}">
        <p14:creationId xmlns:p14="http://schemas.microsoft.com/office/powerpoint/2010/main" val="254143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Tree Extension by Manifold Alignment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824536"/>
          </a:xfrm>
        </p:spPr>
        <p:txBody>
          <a:bodyPr/>
          <a:lstStyle/>
          <a:p>
            <a:r>
              <a:rPr lang="en-US" altLang="ko-KR" dirty="0" smtClean="0"/>
              <a:t>Identified tree structures</a:t>
            </a:r>
            <a:endParaRPr lang="ko-KR" altLang="en-US" dirty="0"/>
          </a:p>
        </p:txBody>
      </p:sp>
      <p:pic>
        <p:nvPicPr>
          <p:cNvPr id="6146" name="Picture 2" descr="D:\personal\발표자료\ECCV2014 oral presentation\imgs\extended_graph_young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69785"/>
            <a:ext cx="6877268" cy="463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04793" y="6108926"/>
            <a:ext cx="2855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Calibri" pitchFamily="34" charset="0"/>
              </a:rPr>
              <a:t>&lt;</a:t>
            </a:r>
            <a:r>
              <a:rPr lang="en-US" altLang="ko-KR" sz="2400" i="1" dirty="0" err="1" smtClean="0">
                <a:latin typeface="Adobe Fangsong Std R" pitchFamily="18" charset="-128"/>
                <a:ea typeface="Adobe Fangsong Std R" pitchFamily="18" charset="-128"/>
              </a:rPr>
              <a:t>youngki</a:t>
            </a:r>
            <a:r>
              <a:rPr lang="en-US" altLang="ko-KR" sz="2400" dirty="0" smtClean="0">
                <a:latin typeface="Calibri" pitchFamily="34" charset="0"/>
              </a:rPr>
              <a:t> sequence&gt;</a:t>
            </a:r>
            <a:endParaRPr lang="ko-KR" altLang="en-US" sz="2400" dirty="0">
              <a:latin typeface="Calibri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334047" y="1876069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428181" y="1994107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322043" y="2082279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215482" y="2188773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445440" y="2400705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871640" y="2506323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016252" y="2609585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548016" y="2296211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6480497" y="2086479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135415" y="2508730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6236568" y="2403995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6337722" y="2301156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6393631" y="2191659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4782666" y="3669150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6366396" y="2507870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6403256" y="2617448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5616202" y="2933708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5576862" y="3676700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4730279" y="3880222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5018509" y="3568644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4736281" y="3778234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5413300" y="3573900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5697438" y="3137637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5839073" y="3035284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5838899" y="2930963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5927105" y="2719396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5885383" y="2828974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5160293" y="3461982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5575871" y="3244389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4193505" y="3353966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4196630" y="3456813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5297983" y="3573736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1927226" y="3457625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7345858" y="2932942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4214763" y="3994318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4622279" y="3777665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4507160" y="3885275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7346529" y="2829927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/>
          <p:cNvSpPr/>
          <p:nvPr/>
        </p:nvSpPr>
        <p:spPr>
          <a:xfrm>
            <a:off x="6870278" y="2825786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>
            <a:off x="7177360" y="2718009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>
            <a:off x="6963047" y="2718629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/>
          <p:cNvSpPr/>
          <p:nvPr/>
        </p:nvSpPr>
        <p:spPr>
          <a:xfrm>
            <a:off x="7058522" y="2615615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>
            <a:off x="7058521" y="2509079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/>
          <p:cNvSpPr/>
          <p:nvPr/>
        </p:nvSpPr>
        <p:spPr>
          <a:xfrm>
            <a:off x="7103145" y="2401303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/>
          <p:cNvSpPr/>
          <p:nvPr/>
        </p:nvSpPr>
        <p:spPr>
          <a:xfrm>
            <a:off x="7298407" y="2301911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7628160" y="2301290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7442423" y="2192374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1789113" y="3569297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3357116" y="4519994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/>
          <p:cNvSpPr/>
          <p:nvPr/>
        </p:nvSpPr>
        <p:spPr>
          <a:xfrm>
            <a:off x="2326035" y="4095884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2370039" y="4943525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2889151" y="4202709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/>
          <p:cNvSpPr/>
          <p:nvPr/>
        </p:nvSpPr>
        <p:spPr>
          <a:xfrm>
            <a:off x="2056854" y="4203040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/>
          <p:cNvSpPr/>
          <p:nvPr/>
        </p:nvSpPr>
        <p:spPr>
          <a:xfrm>
            <a:off x="3817740" y="4195812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2057996" y="4307484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4252268" y="4305680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1928168" y="4305434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/>
          <p:cNvSpPr/>
          <p:nvPr/>
        </p:nvSpPr>
        <p:spPr>
          <a:xfrm>
            <a:off x="4136727" y="4197871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/>
          <p:cNvSpPr/>
          <p:nvPr/>
        </p:nvSpPr>
        <p:spPr>
          <a:xfrm>
            <a:off x="2010271" y="4409556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/>
          <p:cNvSpPr/>
          <p:nvPr/>
        </p:nvSpPr>
        <p:spPr>
          <a:xfrm>
            <a:off x="4349800" y="4095809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/>
          <p:cNvSpPr/>
          <p:nvPr/>
        </p:nvSpPr>
        <p:spPr>
          <a:xfrm>
            <a:off x="4035475" y="4095562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/>
          <p:cNvSpPr/>
          <p:nvPr/>
        </p:nvSpPr>
        <p:spPr>
          <a:xfrm>
            <a:off x="3360664" y="4623834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/>
          <p:cNvSpPr/>
          <p:nvPr/>
        </p:nvSpPr>
        <p:spPr>
          <a:xfrm>
            <a:off x="3076054" y="4623503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/>
          <p:cNvSpPr/>
          <p:nvPr/>
        </p:nvSpPr>
        <p:spPr>
          <a:xfrm>
            <a:off x="2184226" y="5045315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/>
          <p:cNvSpPr/>
          <p:nvPr/>
        </p:nvSpPr>
        <p:spPr>
          <a:xfrm>
            <a:off x="3540473" y="4408925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/>
          <p:cNvSpPr/>
          <p:nvPr/>
        </p:nvSpPr>
        <p:spPr>
          <a:xfrm>
            <a:off x="3678139" y="4307788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/>
          <p:cNvSpPr/>
          <p:nvPr/>
        </p:nvSpPr>
        <p:spPr>
          <a:xfrm>
            <a:off x="1904157" y="5259222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/>
          <p:cNvSpPr/>
          <p:nvPr/>
        </p:nvSpPr>
        <p:spPr>
          <a:xfrm>
            <a:off x="1999382" y="5149353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/>
          <p:cNvSpPr/>
          <p:nvPr/>
        </p:nvSpPr>
        <p:spPr>
          <a:xfrm>
            <a:off x="2645843" y="4834697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/>
          <p:cNvSpPr/>
          <p:nvPr/>
        </p:nvSpPr>
        <p:spPr>
          <a:xfrm>
            <a:off x="2887489" y="4732634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/>
          <p:cNvSpPr/>
          <p:nvPr/>
        </p:nvSpPr>
        <p:spPr>
          <a:xfrm>
            <a:off x="3506242" y="4733900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/>
          <p:cNvSpPr/>
          <p:nvPr/>
        </p:nvSpPr>
        <p:spPr>
          <a:xfrm>
            <a:off x="3402632" y="4732965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직사각형 78"/>
          <p:cNvSpPr/>
          <p:nvPr/>
        </p:nvSpPr>
        <p:spPr>
          <a:xfrm>
            <a:off x="3592860" y="4837938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/>
          <p:cNvSpPr/>
          <p:nvPr/>
        </p:nvSpPr>
        <p:spPr>
          <a:xfrm>
            <a:off x="1712863" y="5363591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1"/>
          <p:cNvSpPr/>
          <p:nvPr/>
        </p:nvSpPr>
        <p:spPr>
          <a:xfrm>
            <a:off x="1574726" y="5470416"/>
            <a:ext cx="108000" cy="7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8DB-A304-4CEB-B356-D02B37FBFB0E}" type="slidenum">
              <a:rPr lang="ko-KR" altLang="en-US" smtClean="0"/>
              <a:t>28</a:t>
            </a:fld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>
            <a:off x="6207919" y="4974251"/>
            <a:ext cx="266477" cy="211194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TextBox 79"/>
          <p:cNvSpPr txBox="1"/>
          <p:nvPr/>
        </p:nvSpPr>
        <p:spPr>
          <a:xfrm>
            <a:off x="6534497" y="4879427"/>
            <a:ext cx="1362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: Key frames</a:t>
            </a:r>
            <a:endParaRPr lang="ko-KR" altLang="en-US" dirty="0"/>
          </a:p>
        </p:txBody>
      </p:sp>
      <p:sp>
        <p:nvSpPr>
          <p:cNvPr id="84" name="직사각형 83"/>
          <p:cNvSpPr/>
          <p:nvPr/>
        </p:nvSpPr>
        <p:spPr>
          <a:xfrm>
            <a:off x="6211329" y="5314732"/>
            <a:ext cx="266477" cy="21119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TextBox 84"/>
          <p:cNvSpPr txBox="1"/>
          <p:nvPr/>
        </p:nvSpPr>
        <p:spPr>
          <a:xfrm>
            <a:off x="6537907" y="5219908"/>
            <a:ext cx="1844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: Non-key frames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792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568952" cy="914400"/>
          </a:xfrm>
        </p:spPr>
        <p:txBody>
          <a:bodyPr/>
          <a:lstStyle/>
          <a:p>
            <a:r>
              <a:rPr lang="en-US" altLang="ko-KR" dirty="0" smtClean="0"/>
              <a:t>Qualitative Results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833736" y="5909210"/>
            <a:ext cx="3419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TUD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680520" y="5909210"/>
            <a:ext cx="3419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campus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78420" y="6358691"/>
            <a:ext cx="7650928" cy="382677"/>
            <a:chOff x="778420" y="6411649"/>
            <a:chExt cx="7650928" cy="382677"/>
          </a:xfrm>
        </p:grpSpPr>
        <p:sp>
          <p:nvSpPr>
            <p:cNvPr id="11" name="Rectangle 4"/>
            <p:cNvSpPr/>
            <p:nvPr/>
          </p:nvSpPr>
          <p:spPr>
            <a:xfrm>
              <a:off x="778420" y="6443442"/>
              <a:ext cx="7517977" cy="30279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" name="그룹 11"/>
            <p:cNvGrpSpPr/>
            <p:nvPr/>
          </p:nvGrpSpPr>
          <p:grpSpPr>
            <a:xfrm>
              <a:off x="864574" y="6411649"/>
              <a:ext cx="7564774" cy="382677"/>
              <a:chOff x="829851" y="6294502"/>
              <a:chExt cx="7564774" cy="382677"/>
            </a:xfrm>
          </p:grpSpPr>
          <p:cxnSp>
            <p:nvCxnSpPr>
              <p:cNvPr id="13" name="직선 연결선 12"/>
              <p:cNvCxnSpPr/>
              <p:nvPr/>
            </p:nvCxnSpPr>
            <p:spPr>
              <a:xfrm>
                <a:off x="5900857" y="6472322"/>
                <a:ext cx="402337" cy="0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6283228" y="6307190"/>
                <a:ext cx="715175" cy="366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smtClean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SCM</a:t>
                </a:r>
                <a:endParaRPr lang="ko-KR" altLang="en-US" sz="16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cxnSp>
            <p:nvCxnSpPr>
              <p:cNvPr id="15" name="직선 연결선 14"/>
              <p:cNvCxnSpPr/>
              <p:nvPr/>
            </p:nvCxnSpPr>
            <p:spPr>
              <a:xfrm>
                <a:off x="7027525" y="6473775"/>
                <a:ext cx="402337" cy="0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7450136" y="6307190"/>
                <a:ext cx="944489" cy="366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smtClean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L1APG</a:t>
                </a:r>
                <a:endParaRPr lang="ko-KR" altLang="en-US" sz="16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cxnSp>
            <p:nvCxnSpPr>
              <p:cNvPr id="17" name="직선 연결선 16"/>
              <p:cNvCxnSpPr/>
              <p:nvPr/>
            </p:nvCxnSpPr>
            <p:spPr>
              <a:xfrm>
                <a:off x="3378860" y="6480119"/>
                <a:ext cx="402337" cy="0"/>
              </a:xfrm>
              <a:prstGeom prst="line">
                <a:avLst/>
              </a:prstGeom>
              <a:ln w="76200">
                <a:solidFill>
                  <a:srgbClr val="00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3779997" y="6310802"/>
                <a:ext cx="804751" cy="366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smtClean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OTLE</a:t>
                </a:r>
                <a:endParaRPr lang="ko-KR" altLang="en-US" sz="16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cxnSp>
            <p:nvCxnSpPr>
              <p:cNvPr id="19" name="직선 연결선 18"/>
              <p:cNvCxnSpPr/>
              <p:nvPr/>
            </p:nvCxnSpPr>
            <p:spPr>
              <a:xfrm>
                <a:off x="4606723" y="6480119"/>
                <a:ext cx="402337" cy="0"/>
              </a:xfrm>
              <a:prstGeom prst="line">
                <a:avLst/>
              </a:prstGeom>
              <a:ln w="762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5028536" y="6310802"/>
                <a:ext cx="842373" cy="366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smtClean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FRAG</a:t>
                </a:r>
                <a:endParaRPr lang="ko-KR" altLang="en-US" sz="16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cxnSp>
            <p:nvCxnSpPr>
              <p:cNvPr id="21" name="직선 연결선 20"/>
              <p:cNvCxnSpPr/>
              <p:nvPr/>
            </p:nvCxnSpPr>
            <p:spPr>
              <a:xfrm>
                <a:off x="2031481" y="6473775"/>
                <a:ext cx="402337" cy="0"/>
              </a:xfrm>
              <a:prstGeom prst="line">
                <a:avLst/>
              </a:prstGeom>
              <a:ln w="76200">
                <a:solidFill>
                  <a:srgbClr val="FE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2422552" y="6302652"/>
                <a:ext cx="906869" cy="366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smtClean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WLMC</a:t>
                </a:r>
              </a:p>
            </p:txBody>
          </p:sp>
          <p:cxnSp>
            <p:nvCxnSpPr>
              <p:cNvPr id="23" name="직선 연결선 22"/>
              <p:cNvCxnSpPr/>
              <p:nvPr/>
            </p:nvCxnSpPr>
            <p:spPr>
              <a:xfrm>
                <a:off x="829851" y="6471023"/>
                <a:ext cx="402337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1245678" y="6294502"/>
                <a:ext cx="7793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 smtClean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OURS</a:t>
                </a:r>
                <a:endParaRPr lang="ko-KR" altLang="en-US" sz="16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</p:grpSp>
      <p:sp>
        <p:nvSpPr>
          <p:cNvPr id="25" name="직사각형 24"/>
          <p:cNvSpPr/>
          <p:nvPr/>
        </p:nvSpPr>
        <p:spPr>
          <a:xfrm>
            <a:off x="4680520" y="3327458"/>
            <a:ext cx="3419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bike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833736" y="3318094"/>
            <a:ext cx="3419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sunshade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8DB-A304-4CEB-B356-D02B37FBFB0E}" type="slidenum">
              <a:rPr lang="ko-KR" altLang="en-US" smtClean="0"/>
              <a:t>29</a:t>
            </a:fld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41" y="1052736"/>
            <a:ext cx="279241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493" y="1052736"/>
            <a:ext cx="279876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006" y="3789040"/>
            <a:ext cx="288925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22" y="3789040"/>
            <a:ext cx="288925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8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오른쪽 화살표 56"/>
          <p:cNvSpPr/>
          <p:nvPr/>
        </p:nvSpPr>
        <p:spPr>
          <a:xfrm>
            <a:off x="1149280" y="2204864"/>
            <a:ext cx="6807096" cy="568629"/>
          </a:xfrm>
          <a:prstGeom prst="rightArrow">
            <a:avLst>
              <a:gd name="adj1" fmla="val 50000"/>
              <a:gd name="adj2" fmla="val 6675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Conventional Tracking Approaches</a:t>
            </a:r>
            <a:endParaRPr lang="ko-KR" altLang="en-US" dirty="0"/>
          </a:p>
        </p:txBody>
      </p:sp>
      <p:sp>
        <p:nvSpPr>
          <p:cNvPr id="17" name="내용 개체 틀 16"/>
          <p:cNvSpPr>
            <a:spLocks noGrp="1"/>
          </p:cNvSpPr>
          <p:nvPr>
            <p:ph idx="1"/>
          </p:nvPr>
        </p:nvSpPr>
        <p:spPr>
          <a:xfrm>
            <a:off x="222742" y="1309205"/>
            <a:ext cx="8568952" cy="4824536"/>
          </a:xfrm>
        </p:spPr>
        <p:txBody>
          <a:bodyPr/>
          <a:lstStyle/>
          <a:p>
            <a:r>
              <a:rPr lang="en-US" altLang="ko-KR" dirty="0"/>
              <a:t>Sequential </a:t>
            </a:r>
            <a:r>
              <a:rPr lang="en-US" altLang="ko-KR" dirty="0" smtClean="0"/>
              <a:t>tracking </a:t>
            </a:r>
            <a:r>
              <a:rPr lang="en-US" altLang="ko-KR" sz="2800" dirty="0" smtClean="0"/>
              <a:t>based </a:t>
            </a:r>
            <a:r>
              <a:rPr lang="en-US" altLang="ko-KR" sz="2800" dirty="0"/>
              <a:t>on</a:t>
            </a:r>
            <a:r>
              <a:rPr lang="en-US" altLang="ko-KR" dirty="0"/>
              <a:t> </a:t>
            </a:r>
            <a:r>
              <a:rPr lang="en-US" altLang="ko-KR" dirty="0" smtClean="0"/>
              <a:t>chain model</a:t>
            </a:r>
            <a:endParaRPr lang="ko-KR" altLang="en-US" dirty="0"/>
          </a:p>
          <a:p>
            <a:pPr lvl="8"/>
            <a:endParaRPr lang="ko-KR" altLang="en-US" dirty="0"/>
          </a:p>
        </p:txBody>
      </p:sp>
      <p:cxnSp>
        <p:nvCxnSpPr>
          <p:cNvPr id="5" name="직선 화살표 연결선 4"/>
          <p:cNvCxnSpPr>
            <a:stCxn id="30" idx="3"/>
            <a:endCxn id="31" idx="1"/>
          </p:cNvCxnSpPr>
          <p:nvPr/>
        </p:nvCxnSpPr>
        <p:spPr>
          <a:xfrm>
            <a:off x="2529619" y="5427272"/>
            <a:ext cx="45022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>
            <a:stCxn id="31" idx="3"/>
            <a:endCxn id="32" idx="1"/>
          </p:cNvCxnSpPr>
          <p:nvPr/>
        </p:nvCxnSpPr>
        <p:spPr>
          <a:xfrm>
            <a:off x="3699844" y="5427272"/>
            <a:ext cx="49298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/>
          <p:cNvCxnSpPr>
            <a:stCxn id="32" idx="3"/>
            <a:endCxn id="33" idx="1"/>
          </p:cNvCxnSpPr>
          <p:nvPr/>
        </p:nvCxnSpPr>
        <p:spPr>
          <a:xfrm>
            <a:off x="4912828" y="5427272"/>
            <a:ext cx="48142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>
            <a:stCxn id="33" idx="3"/>
            <a:endCxn id="34" idx="1"/>
          </p:cNvCxnSpPr>
          <p:nvPr/>
        </p:nvCxnSpPr>
        <p:spPr>
          <a:xfrm>
            <a:off x="6114250" y="5427272"/>
            <a:ext cx="47405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그룹 17"/>
          <p:cNvGrpSpPr/>
          <p:nvPr/>
        </p:nvGrpSpPr>
        <p:grpSpPr>
          <a:xfrm>
            <a:off x="1750463" y="4931876"/>
            <a:ext cx="779156" cy="945396"/>
            <a:chOff x="1750463" y="5075892"/>
            <a:chExt cx="779156" cy="945396"/>
          </a:xfrm>
        </p:grpSpPr>
        <p:pic>
          <p:nvPicPr>
            <p:cNvPr id="30" name="Picture 9" descr="D:\research\orderless_tracking\testBed\sequence\sunshade\00000150.jpg"/>
            <p:cNvPicPr>
              <a:picLocks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41" t="33417" r="61714" b="45513"/>
            <a:stretch/>
          </p:blipFill>
          <p:spPr bwMode="auto">
            <a:xfrm>
              <a:off x="1809619" y="5121288"/>
              <a:ext cx="720000" cy="9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1750463" y="5075892"/>
              <a:ext cx="452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2923013" y="4941168"/>
            <a:ext cx="776831" cy="936104"/>
            <a:chOff x="2923013" y="5085184"/>
            <a:chExt cx="776831" cy="936104"/>
          </a:xfrm>
        </p:grpSpPr>
        <p:pic>
          <p:nvPicPr>
            <p:cNvPr id="31" name="Picture 3" descr="D:\research\orderless_tracking\testBed\sequence\sunshade\00000001.jp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33" t="31238" r="68042" b="50353"/>
            <a:stretch/>
          </p:blipFill>
          <p:spPr bwMode="auto">
            <a:xfrm>
              <a:off x="2979844" y="5121288"/>
              <a:ext cx="720000" cy="9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extBox 58"/>
            <p:cNvSpPr txBox="1"/>
            <p:nvPr/>
          </p:nvSpPr>
          <p:spPr>
            <a:xfrm>
              <a:off x="2923013" y="5085184"/>
              <a:ext cx="516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4147149" y="4941168"/>
            <a:ext cx="765679" cy="936104"/>
            <a:chOff x="4147149" y="5085184"/>
            <a:chExt cx="765679" cy="936104"/>
          </a:xfrm>
        </p:grpSpPr>
        <p:pic>
          <p:nvPicPr>
            <p:cNvPr id="32" name="Picture 6" descr="D:\research\orderless_tracking\testBed\sequence\sunshade\00000012.jpg"/>
            <p:cNvPicPr>
              <a:picLocks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15" t="32414" r="49738" b="50886"/>
            <a:stretch/>
          </p:blipFill>
          <p:spPr bwMode="auto">
            <a:xfrm>
              <a:off x="4192828" y="5121288"/>
              <a:ext cx="720000" cy="9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Box 59"/>
            <p:cNvSpPr txBox="1"/>
            <p:nvPr/>
          </p:nvSpPr>
          <p:spPr>
            <a:xfrm>
              <a:off x="4147149" y="5085184"/>
              <a:ext cx="516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5317115" y="4941168"/>
            <a:ext cx="797135" cy="936104"/>
            <a:chOff x="5317115" y="5085184"/>
            <a:chExt cx="797135" cy="936104"/>
          </a:xfrm>
        </p:grpSpPr>
        <p:pic>
          <p:nvPicPr>
            <p:cNvPr id="33" name="Picture 10" descr="D:\research\orderless_tracking\testBed\sequence\sunshade\00000101.jpg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82" t="34209" r="56790" b="47352"/>
            <a:stretch/>
          </p:blipFill>
          <p:spPr bwMode="auto">
            <a:xfrm>
              <a:off x="5394250" y="5121288"/>
              <a:ext cx="720000" cy="9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5317115" y="5085184"/>
              <a:ext cx="516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6532927" y="4941168"/>
            <a:ext cx="775377" cy="936104"/>
            <a:chOff x="6532927" y="5085184"/>
            <a:chExt cx="775377" cy="936104"/>
          </a:xfrm>
        </p:grpSpPr>
        <p:pic>
          <p:nvPicPr>
            <p:cNvPr id="34" name="Picture 8" descr="D:\research\orderless_tracking\testBed\sequence\sunshade\00000065.jpg"/>
            <p:cNvPicPr>
              <a:picLocks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79" t="34932" r="59148" b="48311"/>
            <a:stretch/>
          </p:blipFill>
          <p:spPr bwMode="auto">
            <a:xfrm>
              <a:off x="6588304" y="5121288"/>
              <a:ext cx="720000" cy="9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Box 61"/>
            <p:cNvSpPr txBox="1"/>
            <p:nvPr/>
          </p:nvSpPr>
          <p:spPr>
            <a:xfrm>
              <a:off x="6532927" y="5085184"/>
              <a:ext cx="516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75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3" name="직사각형 62"/>
          <p:cNvSpPr/>
          <p:nvPr/>
        </p:nvSpPr>
        <p:spPr>
          <a:xfrm>
            <a:off x="992366" y="2808360"/>
            <a:ext cx="226834" cy="288158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/>
          <p:cNvSpPr/>
          <p:nvPr/>
        </p:nvSpPr>
        <p:spPr>
          <a:xfrm>
            <a:off x="2484616" y="2776610"/>
            <a:ext cx="226834" cy="288158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/>
          <p:cNvSpPr/>
          <p:nvPr/>
        </p:nvSpPr>
        <p:spPr>
          <a:xfrm>
            <a:off x="4611866" y="2782960"/>
            <a:ext cx="226834" cy="288158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/>
          <p:cNvSpPr/>
          <p:nvPr/>
        </p:nvSpPr>
        <p:spPr>
          <a:xfrm>
            <a:off x="6000833" y="2812302"/>
            <a:ext cx="226834" cy="288158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/>
          <p:cNvSpPr/>
          <p:nvPr/>
        </p:nvSpPr>
        <p:spPr>
          <a:xfrm>
            <a:off x="7529629" y="2812302"/>
            <a:ext cx="226834" cy="288158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2" name="그룹 71"/>
          <p:cNvGrpSpPr/>
          <p:nvPr/>
        </p:nvGrpSpPr>
        <p:grpSpPr>
          <a:xfrm>
            <a:off x="611560" y="2420888"/>
            <a:ext cx="1543269" cy="1431732"/>
            <a:chOff x="611560" y="2708920"/>
            <a:chExt cx="1543269" cy="1431732"/>
          </a:xfrm>
        </p:grpSpPr>
        <p:pic>
          <p:nvPicPr>
            <p:cNvPr id="73" name="Picture 9" descr="D:\research\orderless_tracking\testBed\sequence\sunshade\00000150.jpg"/>
            <p:cNvPicPr>
              <a:picLocks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65" t="15947" r="12236" b="-1278"/>
            <a:stretch/>
          </p:blipFill>
          <p:spPr bwMode="auto">
            <a:xfrm>
              <a:off x="683568" y="2785369"/>
              <a:ext cx="1471261" cy="1355283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TextBox 73"/>
            <p:cNvSpPr txBox="1"/>
            <p:nvPr/>
          </p:nvSpPr>
          <p:spPr>
            <a:xfrm>
              <a:off x="611560" y="2708920"/>
              <a:ext cx="452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2195736" y="2429635"/>
            <a:ext cx="1538126" cy="1425041"/>
            <a:chOff x="2195736" y="2717667"/>
            <a:chExt cx="1538126" cy="1425041"/>
          </a:xfrm>
        </p:grpSpPr>
        <p:pic>
          <p:nvPicPr>
            <p:cNvPr id="76" name="Picture 3" descr="D:\research\orderless_tracking\testBed\sequence\sunshade\00000001.jp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27" t="15619" r="15766"/>
            <a:stretch/>
          </p:blipFill>
          <p:spPr bwMode="auto">
            <a:xfrm>
              <a:off x="2262601" y="2785370"/>
              <a:ext cx="1471261" cy="135733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TextBox 76"/>
            <p:cNvSpPr txBox="1"/>
            <p:nvPr/>
          </p:nvSpPr>
          <p:spPr>
            <a:xfrm>
              <a:off x="2195736" y="2717667"/>
              <a:ext cx="653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3779912" y="2420888"/>
            <a:ext cx="1532254" cy="1433178"/>
            <a:chOff x="3779912" y="2708920"/>
            <a:chExt cx="1532254" cy="1433178"/>
          </a:xfrm>
        </p:grpSpPr>
        <p:pic>
          <p:nvPicPr>
            <p:cNvPr id="79" name="Picture 6" descr="D:\research\orderless_tracking\testBed\sequence\sunshade\00000012.jpg"/>
            <p:cNvPicPr>
              <a:picLocks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" t="15728" r="26860" b="-455"/>
            <a:stretch/>
          </p:blipFill>
          <p:spPr bwMode="auto">
            <a:xfrm>
              <a:off x="3839766" y="2785368"/>
              <a:ext cx="1472400" cy="135673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TextBox 79"/>
            <p:cNvSpPr txBox="1"/>
            <p:nvPr/>
          </p:nvSpPr>
          <p:spPr>
            <a:xfrm>
              <a:off x="3779912" y="2708920"/>
              <a:ext cx="653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1" name="그룹 80"/>
          <p:cNvGrpSpPr/>
          <p:nvPr/>
        </p:nvGrpSpPr>
        <p:grpSpPr>
          <a:xfrm>
            <a:off x="5364088" y="2420888"/>
            <a:ext cx="1544476" cy="1431734"/>
            <a:chOff x="5292080" y="2708920"/>
            <a:chExt cx="1544476" cy="1431734"/>
          </a:xfrm>
        </p:grpSpPr>
        <p:pic>
          <p:nvPicPr>
            <p:cNvPr id="82" name="Picture 10" descr="D:\research\orderless_tracking\testBed\sequence\sunshade\00000101.jpg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17" r="25751" b="188"/>
            <a:stretch/>
          </p:blipFill>
          <p:spPr bwMode="auto">
            <a:xfrm>
              <a:off x="5365295" y="2785370"/>
              <a:ext cx="1471261" cy="1355284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TextBox 82"/>
            <p:cNvSpPr txBox="1"/>
            <p:nvPr/>
          </p:nvSpPr>
          <p:spPr>
            <a:xfrm>
              <a:off x="5292080" y="2708920"/>
              <a:ext cx="653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4" name="그룹 83"/>
          <p:cNvGrpSpPr/>
          <p:nvPr/>
        </p:nvGrpSpPr>
        <p:grpSpPr>
          <a:xfrm>
            <a:off x="6959988" y="2429635"/>
            <a:ext cx="1539264" cy="1422985"/>
            <a:chOff x="6876256" y="2717667"/>
            <a:chExt cx="1539264" cy="1422985"/>
          </a:xfrm>
        </p:grpSpPr>
        <p:pic>
          <p:nvPicPr>
            <p:cNvPr id="85" name="Picture 8" descr="D:\research\orderless_tracking\testBed\sequence\sunshade\00000065.jpg"/>
            <p:cNvPicPr>
              <a:picLocks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75" r="26961" b="410"/>
            <a:stretch/>
          </p:blipFill>
          <p:spPr bwMode="auto">
            <a:xfrm>
              <a:off x="6943120" y="2785369"/>
              <a:ext cx="1472400" cy="1355283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TextBox 85"/>
            <p:cNvSpPr txBox="1"/>
            <p:nvPr/>
          </p:nvSpPr>
          <p:spPr>
            <a:xfrm>
              <a:off x="6876256" y="2717667"/>
              <a:ext cx="653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75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9" name="직사각형 88"/>
          <p:cNvSpPr/>
          <p:nvPr/>
        </p:nvSpPr>
        <p:spPr>
          <a:xfrm>
            <a:off x="983324" y="2810238"/>
            <a:ext cx="226834" cy="288158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직사각형 89"/>
          <p:cNvSpPr/>
          <p:nvPr/>
        </p:nvSpPr>
        <p:spPr>
          <a:xfrm>
            <a:off x="2483768" y="2780928"/>
            <a:ext cx="226834" cy="288158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직사각형 90"/>
          <p:cNvSpPr/>
          <p:nvPr/>
        </p:nvSpPr>
        <p:spPr>
          <a:xfrm>
            <a:off x="4633198" y="2782960"/>
            <a:ext cx="226834" cy="288158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직사각형 91"/>
          <p:cNvSpPr/>
          <p:nvPr/>
        </p:nvSpPr>
        <p:spPr>
          <a:xfrm>
            <a:off x="6073358" y="2812302"/>
            <a:ext cx="226834" cy="288158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7639948" y="2798013"/>
            <a:ext cx="226834" cy="288158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4" name="직선 연결선 23"/>
          <p:cNvCxnSpPr>
            <a:stCxn id="89" idx="2"/>
            <a:endCxn id="30" idx="0"/>
          </p:cNvCxnSpPr>
          <p:nvPr/>
        </p:nvCxnSpPr>
        <p:spPr>
          <a:xfrm>
            <a:off x="1096741" y="3098396"/>
            <a:ext cx="1072878" cy="1878876"/>
          </a:xfrm>
          <a:prstGeom prst="line">
            <a:avLst/>
          </a:prstGeom>
          <a:ln w="19050">
            <a:gradFill>
              <a:gsLst>
                <a:gs pos="0">
                  <a:srgbClr val="FF0000"/>
                </a:gs>
                <a:gs pos="50000">
                  <a:srgbClr val="FF0000"/>
                </a:gs>
                <a:gs pos="100000">
                  <a:schemeClr val="tx1"/>
                </a:gs>
              </a:gsLst>
              <a:lin ang="54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연결선 93"/>
          <p:cNvCxnSpPr>
            <a:stCxn id="90" idx="2"/>
            <a:endCxn id="31" idx="0"/>
          </p:cNvCxnSpPr>
          <p:nvPr/>
        </p:nvCxnSpPr>
        <p:spPr>
          <a:xfrm>
            <a:off x="2597185" y="3069086"/>
            <a:ext cx="742659" cy="1908186"/>
          </a:xfrm>
          <a:prstGeom prst="line">
            <a:avLst/>
          </a:prstGeom>
          <a:ln w="19050">
            <a:gradFill>
              <a:gsLst>
                <a:gs pos="0">
                  <a:srgbClr val="FF0000"/>
                </a:gs>
                <a:gs pos="50000">
                  <a:srgbClr val="FF0000"/>
                </a:gs>
                <a:gs pos="100000">
                  <a:schemeClr val="tx1"/>
                </a:gs>
              </a:gsLst>
              <a:lin ang="54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연결선 94"/>
          <p:cNvCxnSpPr>
            <a:stCxn id="91" idx="2"/>
            <a:endCxn id="32" idx="0"/>
          </p:cNvCxnSpPr>
          <p:nvPr/>
        </p:nvCxnSpPr>
        <p:spPr>
          <a:xfrm flipH="1">
            <a:off x="4552828" y="3071118"/>
            <a:ext cx="193787" cy="1906154"/>
          </a:xfrm>
          <a:prstGeom prst="line">
            <a:avLst/>
          </a:prstGeom>
          <a:ln w="19050">
            <a:gradFill>
              <a:gsLst>
                <a:gs pos="0">
                  <a:srgbClr val="FF0000"/>
                </a:gs>
                <a:gs pos="50000">
                  <a:srgbClr val="FF0000"/>
                </a:gs>
                <a:gs pos="100000">
                  <a:schemeClr val="tx1"/>
                </a:gs>
              </a:gsLst>
              <a:lin ang="54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연결선 95"/>
          <p:cNvCxnSpPr>
            <a:stCxn id="92" idx="2"/>
            <a:endCxn id="33" idx="0"/>
          </p:cNvCxnSpPr>
          <p:nvPr/>
        </p:nvCxnSpPr>
        <p:spPr>
          <a:xfrm flipH="1">
            <a:off x="5754250" y="3100460"/>
            <a:ext cx="432525" cy="1876812"/>
          </a:xfrm>
          <a:prstGeom prst="line">
            <a:avLst/>
          </a:prstGeom>
          <a:ln w="19050">
            <a:gradFill>
              <a:gsLst>
                <a:gs pos="0">
                  <a:srgbClr val="FF0000"/>
                </a:gs>
                <a:gs pos="50000">
                  <a:srgbClr val="FF0000"/>
                </a:gs>
                <a:gs pos="100000">
                  <a:schemeClr val="tx1"/>
                </a:gs>
              </a:gsLst>
              <a:lin ang="54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>
            <a:stCxn id="93" idx="2"/>
            <a:endCxn id="34" idx="0"/>
          </p:cNvCxnSpPr>
          <p:nvPr/>
        </p:nvCxnSpPr>
        <p:spPr>
          <a:xfrm flipH="1">
            <a:off x="6948304" y="3086171"/>
            <a:ext cx="805061" cy="1891101"/>
          </a:xfrm>
          <a:prstGeom prst="line">
            <a:avLst/>
          </a:prstGeom>
          <a:ln w="19050">
            <a:gradFill>
              <a:gsLst>
                <a:gs pos="0">
                  <a:srgbClr val="FF0000"/>
                </a:gs>
                <a:gs pos="50000">
                  <a:srgbClr val="FF0000"/>
                </a:gs>
                <a:gs pos="100000">
                  <a:schemeClr val="tx1"/>
                </a:gs>
              </a:gsLst>
              <a:lin ang="54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8DB-A304-4CEB-B356-D02B37FBFB0E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5" name="폭발 2 54"/>
          <p:cNvSpPr/>
          <p:nvPr/>
        </p:nvSpPr>
        <p:spPr>
          <a:xfrm>
            <a:off x="3690179" y="5311736"/>
            <a:ext cx="492984" cy="27388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Rectangle 36"/>
          <p:cNvSpPr>
            <a:spLocks noChangeArrowheads="1"/>
          </p:cNvSpPr>
          <p:nvPr/>
        </p:nvSpPr>
        <p:spPr bwMode="auto">
          <a:xfrm>
            <a:off x="4205590" y="4993810"/>
            <a:ext cx="694475" cy="90061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8" name="Rectangle 36"/>
          <p:cNvSpPr>
            <a:spLocks noChangeArrowheads="1"/>
          </p:cNvSpPr>
          <p:nvPr/>
        </p:nvSpPr>
        <p:spPr bwMode="auto">
          <a:xfrm>
            <a:off x="5397347" y="4993810"/>
            <a:ext cx="694475" cy="90061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9" name="폭발 2 68"/>
          <p:cNvSpPr/>
          <p:nvPr/>
        </p:nvSpPr>
        <p:spPr>
          <a:xfrm>
            <a:off x="3456161" y="2273917"/>
            <a:ext cx="492984" cy="27388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933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90" grpId="0" animBg="1"/>
      <p:bldP spid="91" grpId="0" animBg="1"/>
      <p:bldP spid="92" grpId="0" animBg="1"/>
      <p:bldP spid="93" grpId="0" animBg="1"/>
      <p:bldP spid="55" grpId="0" animBg="1"/>
      <p:bldP spid="56" grpId="0" animBg="1"/>
      <p:bldP spid="56" grpId="1" animBg="1"/>
      <p:bldP spid="68" grpId="0" animBg="1"/>
      <p:bldP spid="68" grpId="1" animBg="1"/>
      <p:bldP spid="6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568952" cy="914400"/>
          </a:xfrm>
        </p:spPr>
        <p:txBody>
          <a:bodyPr/>
          <a:lstStyle/>
          <a:p>
            <a:r>
              <a:rPr lang="en-US" altLang="ko-KR" dirty="0"/>
              <a:t>Qualitative </a:t>
            </a:r>
            <a:r>
              <a:rPr lang="en-US" altLang="ko-KR" dirty="0" smtClean="0"/>
              <a:t>Results</a:t>
            </a:r>
            <a:endParaRPr lang="ko-KR" altLang="en-US" dirty="0"/>
          </a:p>
        </p:txBody>
      </p:sp>
      <p:grpSp>
        <p:nvGrpSpPr>
          <p:cNvPr id="8" name="Group 10"/>
          <p:cNvGrpSpPr/>
          <p:nvPr/>
        </p:nvGrpSpPr>
        <p:grpSpPr>
          <a:xfrm>
            <a:off x="778420" y="6358691"/>
            <a:ext cx="7650928" cy="382677"/>
            <a:chOff x="778420" y="6411649"/>
            <a:chExt cx="7650928" cy="382677"/>
          </a:xfrm>
        </p:grpSpPr>
        <p:sp>
          <p:nvSpPr>
            <p:cNvPr id="9" name="Rectangle 4"/>
            <p:cNvSpPr/>
            <p:nvPr/>
          </p:nvSpPr>
          <p:spPr>
            <a:xfrm>
              <a:off x="778420" y="6443442"/>
              <a:ext cx="7517977" cy="30279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" name="그룹 9"/>
            <p:cNvGrpSpPr/>
            <p:nvPr/>
          </p:nvGrpSpPr>
          <p:grpSpPr>
            <a:xfrm>
              <a:off x="864574" y="6411649"/>
              <a:ext cx="7564774" cy="382677"/>
              <a:chOff x="829851" y="6294502"/>
              <a:chExt cx="7564774" cy="382677"/>
            </a:xfrm>
          </p:grpSpPr>
          <p:cxnSp>
            <p:nvCxnSpPr>
              <p:cNvPr id="11" name="직선 연결선 10"/>
              <p:cNvCxnSpPr/>
              <p:nvPr/>
            </p:nvCxnSpPr>
            <p:spPr>
              <a:xfrm>
                <a:off x="5900857" y="6472322"/>
                <a:ext cx="402337" cy="0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6283228" y="6307190"/>
                <a:ext cx="715175" cy="366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smtClean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SCM</a:t>
                </a:r>
                <a:endParaRPr lang="ko-KR" altLang="en-US" sz="16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cxnSp>
            <p:nvCxnSpPr>
              <p:cNvPr id="13" name="직선 연결선 12"/>
              <p:cNvCxnSpPr/>
              <p:nvPr/>
            </p:nvCxnSpPr>
            <p:spPr>
              <a:xfrm>
                <a:off x="7027525" y="6473775"/>
                <a:ext cx="402337" cy="0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7450136" y="6307190"/>
                <a:ext cx="944489" cy="366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smtClean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L1APG</a:t>
                </a:r>
                <a:endParaRPr lang="ko-KR" altLang="en-US" sz="16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cxnSp>
            <p:nvCxnSpPr>
              <p:cNvPr id="15" name="직선 연결선 14"/>
              <p:cNvCxnSpPr/>
              <p:nvPr/>
            </p:nvCxnSpPr>
            <p:spPr>
              <a:xfrm>
                <a:off x="3378860" y="6480119"/>
                <a:ext cx="402337" cy="0"/>
              </a:xfrm>
              <a:prstGeom prst="line">
                <a:avLst/>
              </a:prstGeom>
              <a:ln w="76200">
                <a:solidFill>
                  <a:srgbClr val="00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3779997" y="6310802"/>
                <a:ext cx="804751" cy="366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smtClean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OTLE</a:t>
                </a:r>
                <a:endParaRPr lang="ko-KR" altLang="en-US" sz="16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cxnSp>
            <p:nvCxnSpPr>
              <p:cNvPr id="17" name="직선 연결선 16"/>
              <p:cNvCxnSpPr/>
              <p:nvPr/>
            </p:nvCxnSpPr>
            <p:spPr>
              <a:xfrm>
                <a:off x="4606723" y="6480119"/>
                <a:ext cx="402337" cy="0"/>
              </a:xfrm>
              <a:prstGeom prst="line">
                <a:avLst/>
              </a:prstGeom>
              <a:ln w="762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5028536" y="6310802"/>
                <a:ext cx="842373" cy="366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smtClean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FRAG</a:t>
                </a:r>
                <a:endParaRPr lang="ko-KR" altLang="en-US" sz="1600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cxnSp>
            <p:nvCxnSpPr>
              <p:cNvPr id="19" name="직선 연결선 18"/>
              <p:cNvCxnSpPr/>
              <p:nvPr/>
            </p:nvCxnSpPr>
            <p:spPr>
              <a:xfrm>
                <a:off x="2031481" y="6473775"/>
                <a:ext cx="402337" cy="0"/>
              </a:xfrm>
              <a:prstGeom prst="line">
                <a:avLst/>
              </a:prstGeom>
              <a:ln w="76200">
                <a:solidFill>
                  <a:srgbClr val="FE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2422552" y="6302652"/>
                <a:ext cx="906869" cy="366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smtClean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WLMC</a:t>
                </a:r>
              </a:p>
            </p:txBody>
          </p:sp>
          <p:cxnSp>
            <p:nvCxnSpPr>
              <p:cNvPr id="21" name="직선 연결선 20"/>
              <p:cNvCxnSpPr/>
              <p:nvPr/>
            </p:nvCxnSpPr>
            <p:spPr>
              <a:xfrm>
                <a:off x="829851" y="6471023"/>
                <a:ext cx="402337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1245678" y="6294502"/>
                <a:ext cx="7793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 smtClean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OURS</a:t>
                </a:r>
                <a:endParaRPr lang="ko-KR" altLang="en-US" sz="1600" b="1" dirty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</p:grpSp>
      <p:sp>
        <p:nvSpPr>
          <p:cNvPr id="23" name="직사각형 22"/>
          <p:cNvSpPr/>
          <p:nvPr/>
        </p:nvSpPr>
        <p:spPr>
          <a:xfrm>
            <a:off x="833736" y="5909210"/>
            <a:ext cx="3419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boxing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4680520" y="5909210"/>
            <a:ext cx="3419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youngki</a:t>
            </a:r>
            <a:endParaRPr lang="en-US" altLang="ko-KR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680520" y="3276076"/>
            <a:ext cx="3419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skating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833736" y="3266712"/>
            <a:ext cx="3419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dance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8DB-A304-4CEB-B356-D02B37FBFB0E}" type="slidenum">
              <a:rPr lang="ko-KR" altLang="en-US" smtClean="0"/>
              <a:t>30</a:t>
            </a:fld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35" y="908720"/>
            <a:ext cx="3243263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293" y="908720"/>
            <a:ext cx="3243263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35" y="3789040"/>
            <a:ext cx="3243263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856" y="3789040"/>
            <a:ext cx="3243263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04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568952" cy="914400"/>
          </a:xfrm>
        </p:spPr>
        <p:txBody>
          <a:bodyPr/>
          <a:lstStyle/>
          <a:p>
            <a:r>
              <a:rPr lang="en-US" altLang="ko-KR" dirty="0" smtClean="0"/>
              <a:t>Quantitative Results</a:t>
            </a:r>
            <a:endParaRPr lang="ko-KR" altLang="en-US" dirty="0"/>
          </a:p>
        </p:txBody>
      </p:sp>
      <p:sp>
        <p:nvSpPr>
          <p:cNvPr id="12" name="Rectangle 2"/>
          <p:cNvSpPr/>
          <p:nvPr/>
        </p:nvSpPr>
        <p:spPr>
          <a:xfrm>
            <a:off x="2196163" y="3717032"/>
            <a:ext cx="4392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Bounding box overlap ratio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3"/>
          <p:cNvSpPr/>
          <p:nvPr/>
        </p:nvSpPr>
        <p:spPr>
          <a:xfrm>
            <a:off x="3098359" y="764704"/>
            <a:ext cx="2522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Center location error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4" name="내용 개체 틀 3"/>
          <p:cNvGraphicFramePr>
            <a:graphicFrameLocks noGrp="1"/>
          </p:cNvGraphicFramePr>
          <p:nvPr>
            <p:ph idx="1"/>
            <p:extLst/>
          </p:nvPr>
        </p:nvGraphicFramePr>
        <p:xfrm>
          <a:off x="900451" y="4117142"/>
          <a:ext cx="7343957" cy="24436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7183"/>
                <a:gridCol w="602434"/>
                <a:gridCol w="602434"/>
                <a:gridCol w="602434"/>
                <a:gridCol w="602434"/>
                <a:gridCol w="602434"/>
                <a:gridCol w="602434"/>
                <a:gridCol w="602434"/>
                <a:gridCol w="602434"/>
                <a:gridCol w="602434"/>
                <a:gridCol w="602434"/>
                <a:gridCol w="602434"/>
              </a:tblGrid>
              <a:tr h="202223"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FRAG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L1APG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CXT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ASLA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SCM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Struck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TLD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WLMC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OTLE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OMA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TST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3A34"/>
                    </a:solidFill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campus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0.77 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0.52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0.56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0.63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0.62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0.24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0.50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0.52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0.72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 smtClean="0">
                          <a:solidFill>
                            <a:srgbClr val="00FFFF"/>
                          </a:solidFill>
                          <a:effectLst/>
                        </a:rPr>
                        <a:t>0.78</a:t>
                      </a:r>
                      <a:endParaRPr lang="en-US" altLang="ko-KR" sz="1400" b="1" i="0" u="none" strike="noStrike" dirty="0">
                        <a:solidFill>
                          <a:srgbClr val="00FFFF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0.86</a:t>
                      </a:r>
                      <a:endParaRPr lang="en-US" altLang="ko-KR" sz="1400" b="1" i="0" u="none" strike="noStrike" dirty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TUD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0.59 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0.85</a:t>
                      </a:r>
                      <a:endParaRPr lang="en-US" altLang="ko-KR" sz="1400" b="1" i="0" u="none" strike="noStrike" dirty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0.51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0.30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0.67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0.30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0.67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0.38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0.49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 smtClean="0">
                          <a:solidFill>
                            <a:srgbClr val="00FFFF"/>
                          </a:solidFill>
                          <a:effectLst/>
                        </a:rPr>
                        <a:t>0.82</a:t>
                      </a:r>
                      <a:endParaRPr lang="en-US" altLang="ko-KR" sz="1400" b="1" i="0" u="none" strike="noStrike" dirty="0">
                        <a:solidFill>
                          <a:srgbClr val="00FFFF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0.80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sunshade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0.33 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0.32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0.49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0.43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0.45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0.78</a:t>
                      </a:r>
                      <a:endParaRPr lang="en-US" altLang="ko-KR" sz="1400" b="1" i="0" u="none" strike="noStrike" dirty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0.57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0.24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0.60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0.29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 smtClean="0">
                          <a:solidFill>
                            <a:srgbClr val="00FFFF"/>
                          </a:solidFill>
                          <a:effectLst/>
                        </a:rPr>
                        <a:t>0.70</a:t>
                      </a:r>
                      <a:endParaRPr lang="en-US" altLang="ko-KR" sz="1400" b="1" i="0" u="none" strike="noStrike" dirty="0">
                        <a:solidFill>
                          <a:srgbClr val="00FFFF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bike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0.08 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0.18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0.39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0.16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0.46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 smtClean="0">
                          <a:solidFill>
                            <a:srgbClr val="00FFFF"/>
                          </a:solidFill>
                          <a:effectLst/>
                        </a:rPr>
                        <a:t>0.54</a:t>
                      </a:r>
                      <a:endParaRPr lang="en-US" altLang="ko-KR" sz="1400" b="1" i="0" u="none" strike="noStrike" dirty="0">
                        <a:solidFill>
                          <a:srgbClr val="00FFFF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0.45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0.39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0.27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0.40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0.56</a:t>
                      </a:r>
                      <a:endParaRPr lang="en-US" altLang="ko-KR" sz="1400" b="1" i="0" u="none" strike="noStrike" dirty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jumping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0.31 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 smtClean="0">
                          <a:solidFill>
                            <a:srgbClr val="00FFFF"/>
                          </a:solidFill>
                          <a:effectLst/>
                        </a:rPr>
                        <a:t>0.77</a:t>
                      </a:r>
                      <a:endParaRPr lang="en-US" altLang="ko-KR" sz="1400" b="1" i="0" u="none" strike="noStrike" dirty="0">
                        <a:solidFill>
                          <a:srgbClr val="00FFFF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0.40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0.20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0.76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0.75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0.56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0.07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0.26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0.74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0.79</a:t>
                      </a:r>
                      <a:endParaRPr lang="en-US" altLang="ko-KR" sz="1400" b="1" i="0" u="none" strike="noStrike" dirty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tennis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0.11 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0.29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0.08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0.12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0.11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0.28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0.10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0.43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0.33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 smtClean="0">
                          <a:solidFill>
                            <a:srgbClr val="00FFFF"/>
                          </a:solidFill>
                          <a:effectLst/>
                        </a:rPr>
                        <a:t>0.63</a:t>
                      </a:r>
                      <a:endParaRPr lang="en-US" altLang="ko-KR" sz="1400" b="1" i="0" u="none" strike="noStrike" dirty="0">
                        <a:solidFill>
                          <a:srgbClr val="00FFFF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0.74</a:t>
                      </a:r>
                      <a:endParaRPr lang="en-US" altLang="ko-KR" sz="1400" b="1" i="0" u="none" strike="noStrike" dirty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boxing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0.22 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0.13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0.01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0.03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0.13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0.04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0.21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0.65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0.38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 smtClean="0">
                          <a:solidFill>
                            <a:srgbClr val="00FFFF"/>
                          </a:solidFill>
                          <a:effectLst/>
                        </a:rPr>
                        <a:t>0.70</a:t>
                      </a:r>
                      <a:endParaRPr lang="en-US" altLang="ko-KR" sz="1400" b="1" i="0" u="none" strike="noStrike" dirty="0">
                        <a:solidFill>
                          <a:srgbClr val="00FFFF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0.71</a:t>
                      </a:r>
                      <a:endParaRPr lang="en-US" altLang="ko-KR" sz="1400" b="1" i="0" u="none" strike="noStrike" dirty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youngki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0.19 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0.02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0.38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0.12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0.13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0.09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0.24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0.62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0.54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 smtClean="0">
                          <a:solidFill>
                            <a:srgbClr val="00FFFF"/>
                          </a:solidFill>
                          <a:effectLst/>
                        </a:rPr>
                        <a:t>0.62</a:t>
                      </a:r>
                      <a:endParaRPr lang="en-US" altLang="ko-KR" sz="1400" b="1" i="0" u="none" strike="noStrike" dirty="0">
                        <a:solidFill>
                          <a:srgbClr val="00FFFF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0.56</a:t>
                      </a:r>
                      <a:endParaRPr lang="en-US" altLang="ko-KR" sz="1400" b="1" i="0" u="none" strike="noStrike" dirty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skating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0.25 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0.02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0.25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0.13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0.20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0.40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0.33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0.46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0.41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0.42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0.55</a:t>
                      </a:r>
                      <a:endParaRPr lang="en-US" altLang="ko-KR" sz="1400" b="1" i="0" u="none" strike="noStrike" dirty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dance2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0.14 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0.02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0.08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0.10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0.07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0.08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0.07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0.45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0.30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0.52</a:t>
                      </a:r>
                      <a:endParaRPr lang="en-US" altLang="ko-KR" sz="1400" b="1" i="0" u="none" strike="noStrike" dirty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0.52</a:t>
                      </a:r>
                      <a:endParaRPr lang="en-US" altLang="ko-KR" sz="1400" b="1" i="0" u="none" strike="noStrike" dirty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내용 개체 틀 3"/>
          <p:cNvGraphicFramePr>
            <a:graphicFrameLocks/>
          </p:cNvGraphicFramePr>
          <p:nvPr>
            <p:extLst/>
          </p:nvPr>
        </p:nvGraphicFramePr>
        <p:xfrm>
          <a:off x="900451" y="1164814"/>
          <a:ext cx="7343957" cy="24436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7183"/>
                <a:gridCol w="602434"/>
                <a:gridCol w="602434"/>
                <a:gridCol w="602434"/>
                <a:gridCol w="602434"/>
                <a:gridCol w="602434"/>
                <a:gridCol w="602434"/>
                <a:gridCol w="602434"/>
                <a:gridCol w="602434"/>
                <a:gridCol w="602434"/>
                <a:gridCol w="602434"/>
                <a:gridCol w="602434"/>
              </a:tblGrid>
              <a:tr h="202223"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FRAG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L1APG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CXT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ASLA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SCM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Struck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TLD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WLMC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OTLE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OMA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TST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3A34"/>
                    </a:solidFill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campus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3.3 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16.1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33.4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12.2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12.2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83.1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46.7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13.5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5.8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 smtClean="0">
                          <a:solidFill>
                            <a:srgbClr val="00FFFF"/>
                          </a:solidFill>
                          <a:latin typeface="+mn-lt"/>
                        </a:rPr>
                        <a:t>3.2</a:t>
                      </a:r>
                      <a:endParaRPr lang="ko-KR" altLang="en-US" sz="1400" b="1" dirty="0">
                        <a:solidFill>
                          <a:srgbClr val="00FFFF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1.4</a:t>
                      </a:r>
                      <a:endParaRPr lang="ko-KR" altLang="en-US" sz="1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TUD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17.3 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7.4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36.4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72.6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12.2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54.4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18.9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68.2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27.3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 smtClean="0">
                          <a:solidFill>
                            <a:srgbClr val="00FFFF"/>
                          </a:solidFill>
                          <a:latin typeface="+mn-lt"/>
                        </a:rPr>
                        <a:t>4.4</a:t>
                      </a:r>
                      <a:endParaRPr lang="ko-KR" altLang="en-US" sz="1400" b="1" dirty="0">
                        <a:solidFill>
                          <a:srgbClr val="00FFFF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4.1</a:t>
                      </a:r>
                      <a:endParaRPr lang="ko-KR" altLang="en-US" sz="1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sunshade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35.8 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42.8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30.6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37.2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44.9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3.9</a:t>
                      </a:r>
                      <a:endParaRPr lang="ko-KR" altLang="en-US" sz="1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19.9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61.1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9.1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88.1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 smtClean="0">
                          <a:solidFill>
                            <a:srgbClr val="00FFFF"/>
                          </a:solidFill>
                          <a:latin typeface="+mn-lt"/>
                        </a:rPr>
                        <a:t>5.3</a:t>
                      </a:r>
                      <a:endParaRPr lang="ko-KR" altLang="en-US" sz="1400" b="1" dirty="0">
                        <a:solidFill>
                          <a:srgbClr val="00FFFF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bike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104.2 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39.3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22.2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88.6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 smtClean="0">
                          <a:solidFill>
                            <a:srgbClr val="00FFFF"/>
                          </a:solidFill>
                          <a:latin typeface="+mn-lt"/>
                        </a:rPr>
                        <a:t>13.6</a:t>
                      </a:r>
                      <a:endParaRPr lang="ko-KR" altLang="en-US" sz="1400" b="1" dirty="0">
                        <a:solidFill>
                          <a:srgbClr val="00FFFF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8.4</a:t>
                      </a:r>
                      <a:endParaRPr lang="ko-KR" altLang="en-US" sz="1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16.9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34.4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20.1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17.7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15.6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jumping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21.8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3.2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12.6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49.0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 smtClean="0">
                          <a:solidFill>
                            <a:srgbClr val="00FFFF"/>
                          </a:solidFill>
                          <a:latin typeface="+mn-lt"/>
                        </a:rPr>
                        <a:t>3.1</a:t>
                      </a:r>
                      <a:endParaRPr lang="ko-KR" altLang="en-US" sz="1400" b="1" dirty="0">
                        <a:solidFill>
                          <a:srgbClr val="00FFFF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3.3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11.7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127.6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20.2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3.4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2.8</a:t>
                      </a:r>
                      <a:endParaRPr lang="ko-KR" altLang="en-US" sz="1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tennis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67.4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84.9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129.8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67.2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65.9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109.5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64.5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30.9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36.2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6.9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5.6</a:t>
                      </a:r>
                      <a:endParaRPr lang="ko-KR" altLang="en-US" sz="1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boxing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80.0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117.4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137.3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137.3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96.0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122.7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73.3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11.7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41.6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10.5</a:t>
                      </a:r>
                      <a:endParaRPr lang="ko-KR" altLang="en-US" sz="1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 smtClean="0">
                          <a:solidFill>
                            <a:srgbClr val="00FFFF"/>
                          </a:solidFill>
                          <a:latin typeface="+mn-lt"/>
                        </a:rPr>
                        <a:t>10.6</a:t>
                      </a:r>
                      <a:endParaRPr lang="ko-KR" altLang="en-US" sz="1400" b="1" dirty="0">
                        <a:solidFill>
                          <a:srgbClr val="00FFFF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youngki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97.5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144.1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68.1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144.1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115.0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115.1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60.2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16.0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15.7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11.4</a:t>
                      </a:r>
                      <a:endParaRPr lang="ko-KR" altLang="en-US" sz="1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 smtClean="0">
                          <a:solidFill>
                            <a:srgbClr val="00FFFF"/>
                          </a:solidFill>
                          <a:latin typeface="+mn-lt"/>
                        </a:rPr>
                        <a:t>13.5</a:t>
                      </a:r>
                      <a:endParaRPr lang="ko-KR" altLang="en-US" sz="1400" b="1" dirty="0">
                        <a:solidFill>
                          <a:srgbClr val="00FFFF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skating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35.4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143.9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41.5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45.2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49.4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23.8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35.3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14.7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18.3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8.0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6.1</a:t>
                      </a:r>
                      <a:endParaRPr lang="ko-KR" altLang="en-US" sz="1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dance2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132.4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167.2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176.8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176.8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208.0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107.1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105.0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39.7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118.8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15.1</a:t>
                      </a:r>
                      <a:endParaRPr lang="ko-KR" altLang="en-US" sz="1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 smtClean="0">
                          <a:solidFill>
                            <a:srgbClr val="00FFFF"/>
                          </a:solidFill>
                          <a:latin typeface="+mn-lt"/>
                        </a:rPr>
                        <a:t>18.6</a:t>
                      </a:r>
                      <a:endParaRPr lang="ko-KR" altLang="en-US" sz="1400" b="1" dirty="0">
                        <a:solidFill>
                          <a:srgbClr val="00FFFF"/>
                        </a:solidFill>
                        <a:latin typeface="+mn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8DB-A304-4CEB-B356-D02B37FBFB0E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642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25658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Tree-structured graphical model for tracking</a:t>
            </a:r>
          </a:p>
          <a:p>
            <a:pPr lvl="1"/>
            <a:r>
              <a:rPr lang="en-US" altLang="ko-KR" sz="2400" dirty="0" smtClean="0"/>
              <a:t>More general than chain model and blind model averaging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 smtClean="0"/>
              <a:t>Joint optimization of tree-learning and tracking </a:t>
            </a:r>
          </a:p>
          <a:p>
            <a:pPr lvl="1"/>
            <a:r>
              <a:rPr lang="en-US" altLang="ko-KR" sz="2400" dirty="0" smtClean="0"/>
              <a:t>Based on MCMC sampling technique</a:t>
            </a:r>
          </a:p>
          <a:p>
            <a:endParaRPr lang="en-US" altLang="ko-KR" dirty="0"/>
          </a:p>
          <a:p>
            <a:r>
              <a:rPr lang="en-US" altLang="ko-KR" dirty="0" smtClean="0"/>
              <a:t>Hierarchical tracking </a:t>
            </a:r>
          </a:p>
          <a:p>
            <a:pPr lvl="1"/>
            <a:r>
              <a:rPr lang="en-US" altLang="ko-KR" sz="2400" dirty="0" smtClean="0"/>
              <a:t>Based on semi-supervised manifold alignment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8DB-A304-4CEB-B356-D02B37FBFB0E}" type="slidenum">
              <a:rPr lang="ko-KR" altLang="en-US" smtClean="0"/>
              <a:t>32</a:t>
            </a:fld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4018742" y="3012583"/>
            <a:ext cx="2458560" cy="261416"/>
            <a:chOff x="323528" y="3786804"/>
            <a:chExt cx="2927728" cy="311302"/>
          </a:xfrm>
        </p:grpSpPr>
        <p:sp>
          <p:nvSpPr>
            <p:cNvPr id="6" name="타원 5"/>
            <p:cNvSpPr/>
            <p:nvPr/>
          </p:nvSpPr>
          <p:spPr>
            <a:xfrm>
              <a:off x="323528" y="3786804"/>
              <a:ext cx="311302" cy="31130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/>
                <a:t>1</a:t>
              </a:r>
              <a:endParaRPr lang="ko-KR" altLang="en-US" sz="1600" b="1" dirty="0"/>
            </a:p>
          </p:txBody>
        </p:sp>
        <p:sp>
          <p:nvSpPr>
            <p:cNvPr id="7" name="타원 6"/>
            <p:cNvSpPr/>
            <p:nvPr/>
          </p:nvSpPr>
          <p:spPr>
            <a:xfrm>
              <a:off x="847601" y="3786804"/>
              <a:ext cx="311302" cy="31130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/>
                <a:t>3</a:t>
              </a:r>
              <a:endParaRPr lang="ko-KR" altLang="en-US" sz="1600" b="1" dirty="0"/>
            </a:p>
          </p:txBody>
        </p:sp>
        <p:sp>
          <p:nvSpPr>
            <p:cNvPr id="8" name="타원 7"/>
            <p:cNvSpPr/>
            <p:nvPr/>
          </p:nvSpPr>
          <p:spPr>
            <a:xfrm>
              <a:off x="1370440" y="3786804"/>
              <a:ext cx="311302" cy="31130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/>
                <a:t>6</a:t>
              </a:r>
              <a:endParaRPr lang="ko-KR" altLang="en-US" sz="1600" b="1" dirty="0"/>
            </a:p>
          </p:txBody>
        </p:sp>
        <p:sp>
          <p:nvSpPr>
            <p:cNvPr id="9" name="타원 8"/>
            <p:cNvSpPr/>
            <p:nvPr/>
          </p:nvSpPr>
          <p:spPr>
            <a:xfrm>
              <a:off x="1893316" y="3786804"/>
              <a:ext cx="311302" cy="311302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2416155" y="3786804"/>
              <a:ext cx="311302" cy="311302"/>
            </a:xfrm>
            <a:prstGeom prst="ellipse">
              <a:avLst/>
            </a:prstGeom>
            <a:solidFill>
              <a:srgbClr val="1B84A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/>
                <a:t>5</a:t>
              </a:r>
              <a:endParaRPr lang="ko-KR" altLang="en-US" sz="1600" b="1" dirty="0"/>
            </a:p>
          </p:txBody>
        </p:sp>
        <p:sp>
          <p:nvSpPr>
            <p:cNvPr id="11" name="타원 10"/>
            <p:cNvSpPr/>
            <p:nvPr/>
          </p:nvSpPr>
          <p:spPr>
            <a:xfrm>
              <a:off x="2939954" y="3786804"/>
              <a:ext cx="311302" cy="311302"/>
            </a:xfrm>
            <a:prstGeom prst="ellipse">
              <a:avLst/>
            </a:prstGeom>
            <a:solidFill>
              <a:srgbClr val="1B84A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/>
                <a:t>4</a:t>
              </a:r>
              <a:endParaRPr lang="ko-KR" altLang="en-US" sz="1600" b="1" dirty="0"/>
            </a:p>
          </p:txBody>
        </p:sp>
        <p:cxnSp>
          <p:nvCxnSpPr>
            <p:cNvPr id="12" name="직선 화살표 연결선 11"/>
            <p:cNvCxnSpPr>
              <a:stCxn id="6" idx="6"/>
              <a:endCxn id="7" idx="2"/>
            </p:cNvCxnSpPr>
            <p:nvPr/>
          </p:nvCxnSpPr>
          <p:spPr>
            <a:xfrm>
              <a:off x="634830" y="3942455"/>
              <a:ext cx="21277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화살표 연결선 12"/>
            <p:cNvCxnSpPr>
              <a:stCxn id="7" idx="6"/>
              <a:endCxn id="8" idx="2"/>
            </p:cNvCxnSpPr>
            <p:nvPr/>
          </p:nvCxnSpPr>
          <p:spPr>
            <a:xfrm>
              <a:off x="1158903" y="3942455"/>
              <a:ext cx="21153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/>
            <p:cNvCxnSpPr>
              <a:stCxn id="8" idx="6"/>
              <a:endCxn id="9" idx="2"/>
            </p:cNvCxnSpPr>
            <p:nvPr/>
          </p:nvCxnSpPr>
          <p:spPr>
            <a:xfrm>
              <a:off x="1681742" y="3942455"/>
              <a:ext cx="21157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화살표 연결선 14"/>
            <p:cNvCxnSpPr>
              <a:stCxn id="9" idx="6"/>
              <a:endCxn id="10" idx="2"/>
            </p:cNvCxnSpPr>
            <p:nvPr/>
          </p:nvCxnSpPr>
          <p:spPr>
            <a:xfrm>
              <a:off x="2204618" y="3942455"/>
              <a:ext cx="21153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5"/>
            <p:cNvCxnSpPr>
              <a:stCxn id="10" idx="6"/>
              <a:endCxn id="11" idx="2"/>
            </p:cNvCxnSpPr>
            <p:nvPr/>
          </p:nvCxnSpPr>
          <p:spPr>
            <a:xfrm>
              <a:off x="2727457" y="3942455"/>
              <a:ext cx="21249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구부러진 연결선 16"/>
            <p:cNvCxnSpPr>
              <a:stCxn id="6" idx="7"/>
              <a:endCxn id="8" idx="1"/>
            </p:cNvCxnSpPr>
            <p:nvPr/>
          </p:nvCxnSpPr>
          <p:spPr>
            <a:xfrm rot="5400000" flipH="1" flipV="1">
              <a:off x="1002635" y="3418999"/>
              <a:ext cx="12700" cy="826788"/>
            </a:xfrm>
            <a:prstGeom prst="curvedConnector3">
              <a:avLst>
                <a:gd name="adj1" fmla="val 1143583"/>
              </a:avLst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구부러진 연결선 17"/>
            <p:cNvCxnSpPr>
              <a:stCxn id="7" idx="7"/>
              <a:endCxn id="9" idx="1"/>
            </p:cNvCxnSpPr>
            <p:nvPr/>
          </p:nvCxnSpPr>
          <p:spPr>
            <a:xfrm rot="5400000" flipH="1" flipV="1">
              <a:off x="1526109" y="3419598"/>
              <a:ext cx="12700" cy="825591"/>
            </a:xfrm>
            <a:prstGeom prst="curvedConnector3">
              <a:avLst>
                <a:gd name="adj1" fmla="val 1143567"/>
              </a:avLst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구부러진 연결선 18"/>
            <p:cNvCxnSpPr>
              <a:stCxn id="8" idx="7"/>
              <a:endCxn id="10" idx="1"/>
            </p:cNvCxnSpPr>
            <p:nvPr/>
          </p:nvCxnSpPr>
          <p:spPr>
            <a:xfrm rot="5400000" flipH="1" flipV="1">
              <a:off x="2048948" y="3419598"/>
              <a:ext cx="12700" cy="825591"/>
            </a:xfrm>
            <a:prstGeom prst="curvedConnector3">
              <a:avLst>
                <a:gd name="adj1" fmla="val 1189732"/>
              </a:avLst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구부러진 연결선 19"/>
            <p:cNvCxnSpPr>
              <a:stCxn id="9" idx="7"/>
              <a:endCxn id="11" idx="1"/>
            </p:cNvCxnSpPr>
            <p:nvPr/>
          </p:nvCxnSpPr>
          <p:spPr>
            <a:xfrm rot="5400000" flipH="1" flipV="1">
              <a:off x="2572286" y="3419136"/>
              <a:ext cx="12700" cy="826514"/>
            </a:xfrm>
            <a:prstGeom prst="curvedConnector3">
              <a:avLst>
                <a:gd name="adj1" fmla="val 1189740"/>
              </a:avLst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구부러진 연결선 20"/>
            <p:cNvCxnSpPr>
              <a:stCxn id="6" idx="7"/>
              <a:endCxn id="9" idx="1"/>
            </p:cNvCxnSpPr>
            <p:nvPr/>
          </p:nvCxnSpPr>
          <p:spPr>
            <a:xfrm rot="5400000" flipH="1" flipV="1">
              <a:off x="1264073" y="3157561"/>
              <a:ext cx="12700" cy="1349664"/>
            </a:xfrm>
            <a:prstGeom prst="curvedConnector3">
              <a:avLst>
                <a:gd name="adj1" fmla="val 2158969"/>
              </a:avLst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구부러진 연결선 21"/>
            <p:cNvCxnSpPr>
              <a:stCxn id="7" idx="7"/>
              <a:endCxn id="10" idx="1"/>
            </p:cNvCxnSpPr>
            <p:nvPr/>
          </p:nvCxnSpPr>
          <p:spPr>
            <a:xfrm rot="5400000" flipH="1" flipV="1">
              <a:off x="1787529" y="3158178"/>
              <a:ext cx="12700" cy="1348430"/>
            </a:xfrm>
            <a:prstGeom prst="curvedConnector3">
              <a:avLst>
                <a:gd name="adj1" fmla="val 2158969"/>
              </a:avLst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구부러진 연결선 22"/>
            <p:cNvCxnSpPr>
              <a:stCxn id="8" idx="7"/>
              <a:endCxn id="11" idx="1"/>
            </p:cNvCxnSpPr>
            <p:nvPr/>
          </p:nvCxnSpPr>
          <p:spPr>
            <a:xfrm rot="5400000" flipH="1" flipV="1">
              <a:off x="2310848" y="3157698"/>
              <a:ext cx="12700" cy="1349390"/>
            </a:xfrm>
            <a:prstGeom prst="curvedConnector3">
              <a:avLst>
                <a:gd name="adj1" fmla="val 2158969"/>
              </a:avLst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구부러진 연결선 23"/>
            <p:cNvCxnSpPr>
              <a:stCxn id="6" idx="7"/>
              <a:endCxn id="10" idx="1"/>
            </p:cNvCxnSpPr>
            <p:nvPr/>
          </p:nvCxnSpPr>
          <p:spPr>
            <a:xfrm rot="5400000" flipH="1" flipV="1">
              <a:off x="1525492" y="2896142"/>
              <a:ext cx="12700" cy="1872503"/>
            </a:xfrm>
            <a:prstGeom prst="curvedConnector3">
              <a:avLst>
                <a:gd name="adj1" fmla="val 2989740"/>
              </a:avLst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구부러진 연결선 24"/>
            <p:cNvCxnSpPr>
              <a:stCxn id="7" idx="7"/>
              <a:endCxn id="11" idx="1"/>
            </p:cNvCxnSpPr>
            <p:nvPr/>
          </p:nvCxnSpPr>
          <p:spPr>
            <a:xfrm rot="5400000" flipH="1" flipV="1">
              <a:off x="2049428" y="2896279"/>
              <a:ext cx="12700" cy="1872229"/>
            </a:xfrm>
            <a:prstGeom prst="curvedConnector3">
              <a:avLst>
                <a:gd name="adj1" fmla="val 2897433"/>
              </a:avLst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구부러진 연결선 25"/>
            <p:cNvCxnSpPr>
              <a:stCxn id="6" idx="7"/>
              <a:endCxn id="11" idx="1"/>
            </p:cNvCxnSpPr>
            <p:nvPr/>
          </p:nvCxnSpPr>
          <p:spPr>
            <a:xfrm rot="5400000" flipH="1" flipV="1">
              <a:off x="1787392" y="2634242"/>
              <a:ext cx="12700" cy="2396302"/>
            </a:xfrm>
            <a:prstGeom prst="curvedConnector3">
              <a:avLst>
                <a:gd name="adj1" fmla="val 4051276"/>
              </a:avLst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그룹 49"/>
          <p:cNvGrpSpPr/>
          <p:nvPr/>
        </p:nvGrpSpPr>
        <p:grpSpPr>
          <a:xfrm>
            <a:off x="899592" y="3012583"/>
            <a:ext cx="2458560" cy="261416"/>
            <a:chOff x="1056793" y="3068960"/>
            <a:chExt cx="2733407" cy="290640"/>
          </a:xfrm>
        </p:grpSpPr>
        <p:sp>
          <p:nvSpPr>
            <p:cNvPr id="28" name="타원 27"/>
            <p:cNvSpPr/>
            <p:nvPr/>
          </p:nvSpPr>
          <p:spPr>
            <a:xfrm>
              <a:off x="1056793" y="3068960"/>
              <a:ext cx="290640" cy="2906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/>
                <a:t>1</a:t>
              </a:r>
              <a:endParaRPr lang="ko-KR" altLang="en-US" sz="1600" b="1" dirty="0"/>
            </a:p>
          </p:txBody>
        </p:sp>
        <p:sp>
          <p:nvSpPr>
            <p:cNvPr id="29" name="타원 28"/>
            <p:cNvSpPr/>
            <p:nvPr/>
          </p:nvSpPr>
          <p:spPr>
            <a:xfrm>
              <a:off x="1546082" y="3068960"/>
              <a:ext cx="290640" cy="290640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타원 29"/>
            <p:cNvSpPr/>
            <p:nvPr/>
          </p:nvSpPr>
          <p:spPr>
            <a:xfrm>
              <a:off x="2034219" y="3068960"/>
              <a:ext cx="290640" cy="2906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/>
                <a:t>3</a:t>
              </a:r>
              <a:endParaRPr lang="ko-KR" altLang="en-US" sz="1600" b="1" dirty="0"/>
            </a:p>
          </p:txBody>
        </p:sp>
        <p:sp>
          <p:nvSpPr>
            <p:cNvPr id="31" name="타원 30"/>
            <p:cNvSpPr/>
            <p:nvPr/>
          </p:nvSpPr>
          <p:spPr>
            <a:xfrm>
              <a:off x="2522390" y="3068960"/>
              <a:ext cx="290640" cy="29064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</a:rPr>
                <a:t>4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타원 31"/>
            <p:cNvSpPr/>
            <p:nvPr/>
          </p:nvSpPr>
          <p:spPr>
            <a:xfrm>
              <a:off x="3010527" y="3068960"/>
              <a:ext cx="290640" cy="290640"/>
            </a:xfrm>
            <a:prstGeom prst="ellipse">
              <a:avLst/>
            </a:prstGeom>
            <a:solidFill>
              <a:srgbClr val="1B84A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/>
                <a:t>5</a:t>
              </a:r>
              <a:endParaRPr lang="ko-KR" altLang="en-US" sz="1600" b="1" dirty="0"/>
            </a:p>
          </p:txBody>
        </p:sp>
        <p:sp>
          <p:nvSpPr>
            <p:cNvPr id="33" name="타원 32"/>
            <p:cNvSpPr/>
            <p:nvPr/>
          </p:nvSpPr>
          <p:spPr>
            <a:xfrm>
              <a:off x="3499560" y="3068960"/>
              <a:ext cx="290640" cy="2906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/>
                <a:t>6</a:t>
              </a:r>
              <a:endParaRPr lang="ko-KR" altLang="en-US" sz="1600" b="1" dirty="0"/>
            </a:p>
          </p:txBody>
        </p:sp>
        <p:cxnSp>
          <p:nvCxnSpPr>
            <p:cNvPr id="34" name="직선 화살표 연결선 33"/>
            <p:cNvCxnSpPr>
              <a:stCxn id="28" idx="6"/>
              <a:endCxn id="29" idx="2"/>
            </p:cNvCxnSpPr>
            <p:nvPr/>
          </p:nvCxnSpPr>
          <p:spPr>
            <a:xfrm>
              <a:off x="1347433" y="3214280"/>
              <a:ext cx="19864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화살표 연결선 34"/>
            <p:cNvCxnSpPr>
              <a:stCxn id="29" idx="6"/>
              <a:endCxn id="30" idx="2"/>
            </p:cNvCxnSpPr>
            <p:nvPr/>
          </p:nvCxnSpPr>
          <p:spPr>
            <a:xfrm>
              <a:off x="1836722" y="3214280"/>
              <a:ext cx="19749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화살표 연결선 35"/>
            <p:cNvCxnSpPr>
              <a:stCxn id="30" idx="6"/>
              <a:endCxn id="31" idx="2"/>
            </p:cNvCxnSpPr>
            <p:nvPr/>
          </p:nvCxnSpPr>
          <p:spPr>
            <a:xfrm>
              <a:off x="2324859" y="3214280"/>
              <a:ext cx="19753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화살표 연결선 36"/>
            <p:cNvCxnSpPr>
              <a:stCxn id="31" idx="6"/>
              <a:endCxn id="32" idx="2"/>
            </p:cNvCxnSpPr>
            <p:nvPr/>
          </p:nvCxnSpPr>
          <p:spPr>
            <a:xfrm>
              <a:off x="2813030" y="3214280"/>
              <a:ext cx="19749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화살표 연결선 37"/>
            <p:cNvCxnSpPr>
              <a:stCxn id="32" idx="6"/>
              <a:endCxn id="33" idx="2"/>
            </p:cNvCxnSpPr>
            <p:nvPr/>
          </p:nvCxnSpPr>
          <p:spPr>
            <a:xfrm>
              <a:off x="3301167" y="3214280"/>
              <a:ext cx="19839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그룹 66"/>
          <p:cNvGrpSpPr/>
          <p:nvPr/>
        </p:nvGrpSpPr>
        <p:grpSpPr>
          <a:xfrm>
            <a:off x="7041141" y="2369749"/>
            <a:ext cx="1347283" cy="1347283"/>
            <a:chOff x="3806230" y="2996952"/>
            <a:chExt cx="1656184" cy="1656184"/>
          </a:xfrm>
        </p:grpSpPr>
        <p:sp>
          <p:nvSpPr>
            <p:cNvPr id="68" name="타원 67"/>
            <p:cNvSpPr/>
            <p:nvPr/>
          </p:nvSpPr>
          <p:spPr>
            <a:xfrm>
              <a:off x="4481388" y="2996952"/>
              <a:ext cx="311302" cy="31130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/>
                <a:t>1</a:t>
              </a:r>
              <a:endParaRPr lang="ko-KR" altLang="en-US" sz="1600" b="1" dirty="0"/>
            </a:p>
          </p:txBody>
        </p:sp>
        <p:sp>
          <p:nvSpPr>
            <p:cNvPr id="69" name="타원 68"/>
            <p:cNvSpPr/>
            <p:nvPr/>
          </p:nvSpPr>
          <p:spPr>
            <a:xfrm>
              <a:off x="5151112" y="4318334"/>
              <a:ext cx="311302" cy="311302"/>
            </a:xfrm>
            <a:prstGeom prst="ellipse">
              <a:avLst/>
            </a:prstGeom>
            <a:solidFill>
              <a:srgbClr val="1B84A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/>
                <a:t>4</a:t>
              </a:r>
              <a:endParaRPr lang="ko-KR" altLang="en-US" sz="1600" b="1" dirty="0"/>
            </a:p>
          </p:txBody>
        </p:sp>
        <p:sp>
          <p:nvSpPr>
            <p:cNvPr id="70" name="타원 69"/>
            <p:cNvSpPr/>
            <p:nvPr/>
          </p:nvSpPr>
          <p:spPr>
            <a:xfrm>
              <a:off x="4863080" y="3618841"/>
              <a:ext cx="311302" cy="311302"/>
            </a:xfrm>
            <a:prstGeom prst="ellipse">
              <a:avLst/>
            </a:prstGeom>
            <a:solidFill>
              <a:srgbClr val="1B84A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/>
                <a:t>5</a:t>
              </a:r>
              <a:endParaRPr lang="ko-KR" altLang="en-US" sz="1600" b="1" dirty="0"/>
            </a:p>
          </p:txBody>
        </p:sp>
        <p:sp>
          <p:nvSpPr>
            <p:cNvPr id="71" name="타원 70"/>
            <p:cNvSpPr/>
            <p:nvPr/>
          </p:nvSpPr>
          <p:spPr>
            <a:xfrm>
              <a:off x="4094262" y="3618841"/>
              <a:ext cx="311302" cy="343907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/>
                <a:t>3</a:t>
              </a:r>
              <a:endParaRPr lang="ko-KR" altLang="en-US" sz="1600" b="1" dirty="0"/>
            </a:p>
          </p:txBody>
        </p:sp>
        <p:sp>
          <p:nvSpPr>
            <p:cNvPr id="72" name="타원 71"/>
            <p:cNvSpPr/>
            <p:nvPr/>
          </p:nvSpPr>
          <p:spPr>
            <a:xfrm>
              <a:off x="3806230" y="4341834"/>
              <a:ext cx="311302" cy="311302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73" name="타원 72"/>
            <p:cNvSpPr/>
            <p:nvPr/>
          </p:nvSpPr>
          <p:spPr>
            <a:xfrm>
              <a:off x="4481388" y="4335104"/>
              <a:ext cx="311302" cy="31130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/>
                <a:t>6</a:t>
              </a:r>
              <a:endParaRPr lang="ko-KR" altLang="en-US" sz="1600" b="1" dirty="0"/>
            </a:p>
          </p:txBody>
        </p:sp>
        <p:cxnSp>
          <p:nvCxnSpPr>
            <p:cNvPr id="74" name="직선 화살표 연결선 73"/>
            <p:cNvCxnSpPr>
              <a:stCxn id="68" idx="3"/>
              <a:endCxn id="71" idx="7"/>
            </p:cNvCxnSpPr>
            <p:nvPr/>
          </p:nvCxnSpPr>
          <p:spPr>
            <a:xfrm flipH="1">
              <a:off x="4359975" y="3262665"/>
              <a:ext cx="167002" cy="40654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화살표 연결선 74"/>
            <p:cNvCxnSpPr>
              <a:stCxn id="68" idx="5"/>
              <a:endCxn id="70" idx="1"/>
            </p:cNvCxnSpPr>
            <p:nvPr/>
          </p:nvCxnSpPr>
          <p:spPr>
            <a:xfrm>
              <a:off x="4747101" y="3262665"/>
              <a:ext cx="161568" cy="401765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화살표 연결선 75"/>
            <p:cNvCxnSpPr>
              <a:stCxn id="71" idx="3"/>
              <a:endCxn id="72" idx="0"/>
            </p:cNvCxnSpPr>
            <p:nvPr/>
          </p:nvCxnSpPr>
          <p:spPr>
            <a:xfrm flipH="1">
              <a:off x="3961881" y="3912384"/>
              <a:ext cx="177970" cy="42945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화살표 연결선 76"/>
            <p:cNvCxnSpPr>
              <a:stCxn id="71" idx="5"/>
              <a:endCxn id="73" idx="1"/>
            </p:cNvCxnSpPr>
            <p:nvPr/>
          </p:nvCxnSpPr>
          <p:spPr>
            <a:xfrm>
              <a:off x="4359975" y="3912384"/>
              <a:ext cx="167002" cy="46830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화살표 연결선 77"/>
            <p:cNvCxnSpPr>
              <a:stCxn id="70" idx="5"/>
              <a:endCxn id="69" idx="0"/>
            </p:cNvCxnSpPr>
            <p:nvPr/>
          </p:nvCxnSpPr>
          <p:spPr>
            <a:xfrm>
              <a:off x="5128793" y="3884554"/>
              <a:ext cx="177970" cy="43378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오른쪽 화살표 65"/>
          <p:cNvSpPr/>
          <p:nvPr/>
        </p:nvSpPr>
        <p:spPr>
          <a:xfrm>
            <a:off x="3563888" y="2924944"/>
            <a:ext cx="254938" cy="379164"/>
          </a:xfrm>
          <a:prstGeom prst="rightArrow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오른쪽 화살표 78"/>
          <p:cNvSpPr/>
          <p:nvPr/>
        </p:nvSpPr>
        <p:spPr>
          <a:xfrm>
            <a:off x="6693326" y="2946388"/>
            <a:ext cx="254938" cy="410934"/>
          </a:xfrm>
          <a:prstGeom prst="rightArrow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738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오른쪽 화살표 87"/>
          <p:cNvSpPr/>
          <p:nvPr/>
        </p:nvSpPr>
        <p:spPr>
          <a:xfrm>
            <a:off x="1149280" y="2204864"/>
            <a:ext cx="6807096" cy="568629"/>
          </a:xfrm>
          <a:prstGeom prst="rightArrow">
            <a:avLst>
              <a:gd name="adj1" fmla="val 50000"/>
              <a:gd name="adj2" fmla="val 6675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3" name="직선 화살표 연결선 72"/>
          <p:cNvCxnSpPr>
            <a:stCxn id="83" idx="3"/>
            <a:endCxn id="87" idx="1"/>
          </p:cNvCxnSpPr>
          <p:nvPr/>
        </p:nvCxnSpPr>
        <p:spPr>
          <a:xfrm>
            <a:off x="2522422" y="5426550"/>
            <a:ext cx="481182" cy="72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/>
          <p:cNvCxnSpPr>
            <a:stCxn id="87" idx="3"/>
            <a:endCxn id="84" idx="1"/>
          </p:cNvCxnSpPr>
          <p:nvPr/>
        </p:nvCxnSpPr>
        <p:spPr>
          <a:xfrm flipV="1">
            <a:off x="3723604" y="5426550"/>
            <a:ext cx="471725" cy="72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화살표 연결선 74"/>
          <p:cNvCxnSpPr>
            <a:stCxn id="84" idx="3"/>
            <a:endCxn id="86" idx="1"/>
          </p:cNvCxnSpPr>
          <p:nvPr/>
        </p:nvCxnSpPr>
        <p:spPr>
          <a:xfrm>
            <a:off x="4915329" y="5426550"/>
            <a:ext cx="47172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75"/>
          <p:cNvCxnSpPr>
            <a:stCxn id="86" idx="3"/>
            <a:endCxn id="85" idx="1"/>
          </p:cNvCxnSpPr>
          <p:nvPr/>
        </p:nvCxnSpPr>
        <p:spPr>
          <a:xfrm>
            <a:off x="6107053" y="5426550"/>
            <a:ext cx="474054" cy="72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구부러진 연결선 76"/>
          <p:cNvCxnSpPr/>
          <p:nvPr/>
        </p:nvCxnSpPr>
        <p:spPr>
          <a:xfrm rot="16200000" flipH="1">
            <a:off x="3358513" y="4076540"/>
            <a:ext cx="722" cy="1881021"/>
          </a:xfrm>
          <a:prstGeom prst="curvedConnector3">
            <a:avLst>
              <a:gd name="adj1" fmla="val -52095429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구부러진 연결선 77"/>
          <p:cNvCxnSpPr/>
          <p:nvPr/>
        </p:nvCxnSpPr>
        <p:spPr>
          <a:xfrm rot="5400000" flipH="1" flipV="1">
            <a:off x="4550599" y="4076901"/>
            <a:ext cx="12700" cy="1881020"/>
          </a:xfrm>
          <a:prstGeom prst="curvedConnector3">
            <a:avLst>
              <a:gd name="adj1" fmla="val 2961646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구부러진 연결선 78"/>
          <p:cNvCxnSpPr/>
          <p:nvPr/>
        </p:nvCxnSpPr>
        <p:spPr>
          <a:xfrm rot="16200000" flipH="1">
            <a:off x="5741916" y="4077308"/>
            <a:ext cx="2303" cy="1882508"/>
          </a:xfrm>
          <a:prstGeom prst="curvedConnector3">
            <a:avLst>
              <a:gd name="adj1" fmla="val -16332132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구부러진 연결선 79"/>
          <p:cNvCxnSpPr/>
          <p:nvPr/>
        </p:nvCxnSpPr>
        <p:spPr>
          <a:xfrm rot="16200000" flipH="1">
            <a:off x="3954375" y="3480678"/>
            <a:ext cx="722" cy="3072745"/>
          </a:xfrm>
          <a:prstGeom prst="curvedConnector3">
            <a:avLst>
              <a:gd name="adj1" fmla="val -78480471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구부러진 연결선 80"/>
          <p:cNvCxnSpPr/>
          <p:nvPr/>
        </p:nvCxnSpPr>
        <p:spPr>
          <a:xfrm rot="16200000" flipH="1">
            <a:off x="5146053" y="3481446"/>
            <a:ext cx="2303" cy="3074233"/>
          </a:xfrm>
          <a:prstGeom prst="curvedConnector3">
            <a:avLst>
              <a:gd name="adj1" fmla="val -22949587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구부러진 연결선 81"/>
          <p:cNvCxnSpPr/>
          <p:nvPr/>
        </p:nvCxnSpPr>
        <p:spPr>
          <a:xfrm rot="16200000" flipH="1">
            <a:off x="4549830" y="2885222"/>
            <a:ext cx="3025" cy="4265958"/>
          </a:xfrm>
          <a:prstGeom prst="curvedConnector3">
            <a:avLst>
              <a:gd name="adj1" fmla="val -24399306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Orderless</a:t>
            </a:r>
            <a:r>
              <a:rPr lang="en-US" altLang="ko-KR" dirty="0"/>
              <a:t> Tracking</a:t>
            </a:r>
            <a:r>
              <a:rPr lang="en-US" altLang="ko-KR" sz="2800" baseline="30000" dirty="0"/>
              <a:t>[HongICCV2013]</a:t>
            </a:r>
            <a:endParaRPr lang="ko-KR" altLang="en-US" dirty="0"/>
          </a:p>
        </p:txBody>
      </p:sp>
      <p:sp>
        <p:nvSpPr>
          <p:cNvPr id="17" name="내용 개체 틀 16"/>
          <p:cNvSpPr>
            <a:spLocks noGrp="1"/>
          </p:cNvSpPr>
          <p:nvPr>
            <p:ph idx="1"/>
          </p:nvPr>
        </p:nvSpPr>
        <p:spPr>
          <a:xfrm>
            <a:off x="222742" y="1309205"/>
            <a:ext cx="8669738" cy="4824536"/>
          </a:xfrm>
        </p:spPr>
        <p:txBody>
          <a:bodyPr>
            <a:normAutofit/>
          </a:bodyPr>
          <a:lstStyle/>
          <a:p>
            <a:r>
              <a:rPr lang="en-US" altLang="ko-KR" sz="2800" dirty="0" err="1"/>
              <a:t>Orderless</a:t>
            </a:r>
            <a:r>
              <a:rPr lang="en-US" altLang="ko-KR" sz="2800" dirty="0"/>
              <a:t> tracking based on Bayesian model averaging</a:t>
            </a:r>
            <a:endParaRPr lang="ko-KR" alt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611560" y="2420888"/>
            <a:ext cx="1543269" cy="1431732"/>
            <a:chOff x="611560" y="2708920"/>
            <a:chExt cx="1543269" cy="1431732"/>
          </a:xfrm>
        </p:grpSpPr>
        <p:pic>
          <p:nvPicPr>
            <p:cNvPr id="36" name="Picture 9" descr="D:\research\orderless_tracking\testBed\sequence\sunshade\00000150.jpg"/>
            <p:cNvPicPr>
              <a:picLocks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65" t="15947" r="12236" b="-1278"/>
            <a:stretch/>
          </p:blipFill>
          <p:spPr bwMode="auto">
            <a:xfrm>
              <a:off x="683568" y="2785369"/>
              <a:ext cx="1471261" cy="1355283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611560" y="2708920"/>
              <a:ext cx="452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2195736" y="2429635"/>
            <a:ext cx="1538126" cy="1425041"/>
            <a:chOff x="2195736" y="2717667"/>
            <a:chExt cx="1538126" cy="1425041"/>
          </a:xfrm>
        </p:grpSpPr>
        <p:pic>
          <p:nvPicPr>
            <p:cNvPr id="44" name="Picture 3" descr="D:\research\orderless_tracking\testBed\sequence\sunshade\00000001.jp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27" t="15619" r="15766"/>
            <a:stretch/>
          </p:blipFill>
          <p:spPr bwMode="auto">
            <a:xfrm>
              <a:off x="2262601" y="2785370"/>
              <a:ext cx="1471261" cy="135733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2195736" y="2717667"/>
              <a:ext cx="653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779912" y="2420888"/>
            <a:ext cx="1532254" cy="1433178"/>
            <a:chOff x="3779912" y="2708920"/>
            <a:chExt cx="1532254" cy="1433178"/>
          </a:xfrm>
        </p:grpSpPr>
        <p:pic>
          <p:nvPicPr>
            <p:cNvPr id="47" name="Picture 6" descr="D:\research\orderless_tracking\testBed\sequence\sunshade\00000012.jpg"/>
            <p:cNvPicPr>
              <a:picLocks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" t="15728" r="26860" b="-455"/>
            <a:stretch/>
          </p:blipFill>
          <p:spPr bwMode="auto">
            <a:xfrm>
              <a:off x="3839766" y="2785368"/>
              <a:ext cx="1472400" cy="135673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3779912" y="2708920"/>
              <a:ext cx="653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5364088" y="2420888"/>
            <a:ext cx="1544476" cy="1431734"/>
            <a:chOff x="5292080" y="2708920"/>
            <a:chExt cx="1544476" cy="1431734"/>
          </a:xfrm>
        </p:grpSpPr>
        <p:pic>
          <p:nvPicPr>
            <p:cNvPr id="52" name="Picture 10" descr="D:\research\orderless_tracking\testBed\sequence\sunshade\00000101.jpg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17" r="25751" b="188"/>
            <a:stretch/>
          </p:blipFill>
          <p:spPr bwMode="auto">
            <a:xfrm>
              <a:off x="5365295" y="2785370"/>
              <a:ext cx="1471261" cy="1355284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>
              <a:off x="5292080" y="2708920"/>
              <a:ext cx="653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6959988" y="2429635"/>
            <a:ext cx="1539264" cy="1422985"/>
            <a:chOff x="6876256" y="2717667"/>
            <a:chExt cx="1539264" cy="1422985"/>
          </a:xfrm>
        </p:grpSpPr>
        <p:pic>
          <p:nvPicPr>
            <p:cNvPr id="55" name="Picture 8" descr="D:\research\orderless_tracking\testBed\sequence\sunshade\00000065.jpg"/>
            <p:cNvPicPr>
              <a:picLocks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75" r="26961" b="410"/>
            <a:stretch/>
          </p:blipFill>
          <p:spPr bwMode="auto">
            <a:xfrm>
              <a:off x="6943120" y="2785369"/>
              <a:ext cx="1472400" cy="1355283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55"/>
            <p:cNvSpPr txBox="1"/>
            <p:nvPr/>
          </p:nvSpPr>
          <p:spPr>
            <a:xfrm>
              <a:off x="6876256" y="2717667"/>
              <a:ext cx="653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75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6532927" y="4941168"/>
            <a:ext cx="768180" cy="936104"/>
            <a:chOff x="6532927" y="5085184"/>
            <a:chExt cx="768180" cy="936104"/>
          </a:xfrm>
        </p:grpSpPr>
        <p:pic>
          <p:nvPicPr>
            <p:cNvPr id="85" name="Picture 6" descr="D:\research\orderless_tracking\testBed\sequence\sunshade\00000012.jpg"/>
            <p:cNvPicPr>
              <a:picLocks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15" t="32414" r="49738" b="50886"/>
            <a:stretch/>
          </p:blipFill>
          <p:spPr bwMode="auto">
            <a:xfrm>
              <a:off x="6581107" y="5121288"/>
              <a:ext cx="720000" cy="9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Box 61"/>
            <p:cNvSpPr txBox="1"/>
            <p:nvPr/>
          </p:nvSpPr>
          <p:spPr>
            <a:xfrm>
              <a:off x="6532927" y="5085184"/>
              <a:ext cx="516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3" name="직사각형 62"/>
          <p:cNvSpPr/>
          <p:nvPr/>
        </p:nvSpPr>
        <p:spPr>
          <a:xfrm>
            <a:off x="992366" y="2808360"/>
            <a:ext cx="226834" cy="288158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/>
          <p:cNvSpPr/>
          <p:nvPr/>
        </p:nvSpPr>
        <p:spPr>
          <a:xfrm>
            <a:off x="2867623" y="2800425"/>
            <a:ext cx="226834" cy="288158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/>
          <p:cNvSpPr/>
          <p:nvPr/>
        </p:nvSpPr>
        <p:spPr>
          <a:xfrm>
            <a:off x="4067944" y="2782960"/>
            <a:ext cx="226834" cy="288158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/>
          <p:cNvSpPr/>
          <p:nvPr/>
        </p:nvSpPr>
        <p:spPr>
          <a:xfrm>
            <a:off x="6073358" y="2812302"/>
            <a:ext cx="226834" cy="288158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/>
          <p:cNvSpPr/>
          <p:nvPr/>
        </p:nvSpPr>
        <p:spPr>
          <a:xfrm>
            <a:off x="7806313" y="2798013"/>
            <a:ext cx="226834" cy="288158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9" name="직선 연결선 88"/>
          <p:cNvCxnSpPr>
            <a:endCxn id="83" idx="0"/>
          </p:cNvCxnSpPr>
          <p:nvPr/>
        </p:nvCxnSpPr>
        <p:spPr>
          <a:xfrm>
            <a:off x="1096741" y="3242412"/>
            <a:ext cx="1065681" cy="1734138"/>
          </a:xfrm>
          <a:prstGeom prst="line">
            <a:avLst/>
          </a:prstGeom>
          <a:ln w="19050">
            <a:gradFill>
              <a:gsLst>
                <a:gs pos="0">
                  <a:srgbClr val="FF0000"/>
                </a:gs>
                <a:gs pos="50000">
                  <a:srgbClr val="FF0000"/>
                </a:gs>
                <a:gs pos="100000">
                  <a:schemeClr val="tx1"/>
                </a:gs>
              </a:gsLst>
              <a:lin ang="54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연결선 89"/>
          <p:cNvCxnSpPr>
            <a:stCxn id="64" idx="2"/>
            <a:endCxn id="87" idx="0"/>
          </p:cNvCxnSpPr>
          <p:nvPr/>
        </p:nvCxnSpPr>
        <p:spPr>
          <a:xfrm>
            <a:off x="2981040" y="3088583"/>
            <a:ext cx="382564" cy="1888689"/>
          </a:xfrm>
          <a:prstGeom prst="line">
            <a:avLst/>
          </a:prstGeom>
          <a:ln w="19050">
            <a:gradFill>
              <a:gsLst>
                <a:gs pos="0">
                  <a:srgbClr val="FF0000"/>
                </a:gs>
                <a:gs pos="50000">
                  <a:srgbClr val="FF0000"/>
                </a:gs>
                <a:gs pos="100000">
                  <a:schemeClr val="tx1"/>
                </a:gs>
              </a:gsLst>
              <a:lin ang="54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>
            <a:stCxn id="65" idx="2"/>
            <a:endCxn id="84" idx="0"/>
          </p:cNvCxnSpPr>
          <p:nvPr/>
        </p:nvCxnSpPr>
        <p:spPr>
          <a:xfrm>
            <a:off x="4181361" y="3071118"/>
            <a:ext cx="373968" cy="1905432"/>
          </a:xfrm>
          <a:prstGeom prst="line">
            <a:avLst/>
          </a:prstGeom>
          <a:ln w="19050">
            <a:gradFill>
              <a:gsLst>
                <a:gs pos="0">
                  <a:srgbClr val="FF0000"/>
                </a:gs>
                <a:gs pos="50000">
                  <a:srgbClr val="FF0000"/>
                </a:gs>
                <a:gs pos="100000">
                  <a:schemeClr val="tx1"/>
                </a:gs>
              </a:gsLst>
              <a:lin ang="54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>
            <a:stCxn id="66" idx="2"/>
            <a:endCxn id="86" idx="0"/>
          </p:cNvCxnSpPr>
          <p:nvPr/>
        </p:nvCxnSpPr>
        <p:spPr>
          <a:xfrm flipH="1">
            <a:off x="5747053" y="3100460"/>
            <a:ext cx="439722" cy="1876090"/>
          </a:xfrm>
          <a:prstGeom prst="line">
            <a:avLst/>
          </a:prstGeom>
          <a:ln w="19050">
            <a:gradFill>
              <a:gsLst>
                <a:gs pos="0">
                  <a:srgbClr val="FF0000"/>
                </a:gs>
                <a:gs pos="50000">
                  <a:srgbClr val="FF0000"/>
                </a:gs>
                <a:gs pos="100000">
                  <a:schemeClr val="tx1"/>
                </a:gs>
              </a:gsLst>
              <a:lin ang="54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/>
          <p:cNvCxnSpPr>
            <a:stCxn id="67" idx="2"/>
            <a:endCxn id="85" idx="0"/>
          </p:cNvCxnSpPr>
          <p:nvPr/>
        </p:nvCxnSpPr>
        <p:spPr>
          <a:xfrm flipH="1">
            <a:off x="6941107" y="3086171"/>
            <a:ext cx="978623" cy="1891101"/>
          </a:xfrm>
          <a:prstGeom prst="line">
            <a:avLst/>
          </a:prstGeom>
          <a:ln w="19050">
            <a:gradFill>
              <a:gsLst>
                <a:gs pos="0">
                  <a:srgbClr val="FF0000"/>
                </a:gs>
                <a:gs pos="50000">
                  <a:srgbClr val="FF0000"/>
                </a:gs>
                <a:gs pos="100000">
                  <a:schemeClr val="tx1"/>
                </a:gs>
              </a:gsLst>
              <a:lin ang="54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직사각형 67"/>
          <p:cNvSpPr/>
          <p:nvPr/>
        </p:nvSpPr>
        <p:spPr>
          <a:xfrm>
            <a:off x="1115616" y="6525344"/>
            <a:ext cx="68828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ko-KR" altLang="ko-KR" sz="1000" dirty="0"/>
              <a:t> </a:t>
            </a:r>
            <a:r>
              <a:rPr lang="en-US" altLang="ko-KR" sz="1000" dirty="0" smtClean="0"/>
              <a:t>[HongICCV2013] S</a:t>
            </a:r>
            <a:r>
              <a:rPr lang="en-US" altLang="ko-KR" sz="1000" dirty="0"/>
              <a:t>. </a:t>
            </a:r>
            <a:r>
              <a:rPr lang="en-US" altLang="ko-KR" sz="1000" dirty="0" smtClean="0"/>
              <a:t>Hong, S. </a:t>
            </a:r>
            <a:r>
              <a:rPr lang="en-US" altLang="ko-KR" sz="1000" dirty="0" err="1" smtClean="0"/>
              <a:t>Kwak</a:t>
            </a:r>
            <a:r>
              <a:rPr lang="en-US" altLang="ko-KR" sz="1000" dirty="0" smtClean="0"/>
              <a:t> </a:t>
            </a:r>
            <a:r>
              <a:rPr lang="en-US" altLang="ko-KR" sz="1000" dirty="0"/>
              <a:t>and </a:t>
            </a:r>
            <a:r>
              <a:rPr lang="en-US" altLang="ko-KR" sz="1000" dirty="0" smtClean="0"/>
              <a:t>B. Han</a:t>
            </a:r>
            <a:r>
              <a:rPr lang="en-US" altLang="ko-KR" sz="1000" dirty="0"/>
              <a:t>. </a:t>
            </a:r>
            <a:r>
              <a:rPr lang="en-US" altLang="ko-KR" sz="1000" dirty="0" err="1" smtClean="0"/>
              <a:t>Orderless</a:t>
            </a:r>
            <a:r>
              <a:rPr lang="en-US" altLang="ko-KR" sz="1000" dirty="0" smtClean="0"/>
              <a:t> Tracking through Model-Averaged Posterior Estimation. </a:t>
            </a:r>
            <a:r>
              <a:rPr lang="en-US" altLang="ko-KR" sz="1000" dirty="0"/>
              <a:t>In ICCV, </a:t>
            </a:r>
            <a:r>
              <a:rPr lang="en-US" altLang="ko-KR" sz="1000" dirty="0" smtClean="0"/>
              <a:t>2013</a:t>
            </a:r>
            <a:endParaRPr lang="ko-KR" altLang="ko-KR" sz="1000" dirty="0"/>
          </a:p>
        </p:txBody>
      </p:sp>
      <p:sp>
        <p:nvSpPr>
          <p:cNvPr id="69" name="직사각형 68"/>
          <p:cNvSpPr/>
          <p:nvPr/>
        </p:nvSpPr>
        <p:spPr>
          <a:xfrm>
            <a:off x="6585731" y="4977272"/>
            <a:ext cx="720000" cy="90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4" name="구부러진 연결선 93"/>
          <p:cNvCxnSpPr/>
          <p:nvPr/>
        </p:nvCxnSpPr>
        <p:spPr>
          <a:xfrm rot="16200000" flipH="1">
            <a:off x="5735313" y="4073796"/>
            <a:ext cx="2303" cy="1882508"/>
          </a:xfrm>
          <a:prstGeom prst="curvedConnector3">
            <a:avLst>
              <a:gd name="adj1" fmla="val -163321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구부러진 연결선 94"/>
          <p:cNvCxnSpPr/>
          <p:nvPr/>
        </p:nvCxnSpPr>
        <p:spPr>
          <a:xfrm rot="16200000" flipH="1">
            <a:off x="5139450" y="3477934"/>
            <a:ext cx="2303" cy="3074233"/>
          </a:xfrm>
          <a:prstGeom prst="curvedConnector3">
            <a:avLst>
              <a:gd name="adj1" fmla="val -22949587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구부러진 연결선 95"/>
          <p:cNvCxnSpPr/>
          <p:nvPr/>
        </p:nvCxnSpPr>
        <p:spPr>
          <a:xfrm rot="16200000" flipH="1">
            <a:off x="4543227" y="2881710"/>
            <a:ext cx="3025" cy="4265958"/>
          </a:xfrm>
          <a:prstGeom prst="curvedConnector3">
            <a:avLst>
              <a:gd name="adj1" fmla="val -24399306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750463" y="4931876"/>
            <a:ext cx="771959" cy="944674"/>
            <a:chOff x="1750463" y="5075892"/>
            <a:chExt cx="771959" cy="944674"/>
          </a:xfrm>
        </p:grpSpPr>
        <p:pic>
          <p:nvPicPr>
            <p:cNvPr id="83" name="Picture 9" descr="D:\research\orderless_tracking\testBed\sequence\sunshade\00000150.jpg"/>
            <p:cNvPicPr>
              <a:picLocks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41" t="33417" r="61714" b="45513"/>
            <a:stretch/>
          </p:blipFill>
          <p:spPr bwMode="auto">
            <a:xfrm>
              <a:off x="1802422" y="5120566"/>
              <a:ext cx="720000" cy="9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1750463" y="5075892"/>
              <a:ext cx="452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2923013" y="4941168"/>
            <a:ext cx="800591" cy="936104"/>
            <a:chOff x="2923013" y="5085184"/>
            <a:chExt cx="800591" cy="936104"/>
          </a:xfrm>
        </p:grpSpPr>
        <p:pic>
          <p:nvPicPr>
            <p:cNvPr id="87" name="Picture 8" descr="D:\research\orderless_tracking\testBed\sequence\sunshade\00000065.jpg"/>
            <p:cNvPicPr>
              <a:picLocks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79" t="34932" r="59148" b="48311"/>
            <a:stretch/>
          </p:blipFill>
          <p:spPr bwMode="auto">
            <a:xfrm>
              <a:off x="3003604" y="5121288"/>
              <a:ext cx="720000" cy="9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extBox 58"/>
            <p:cNvSpPr txBox="1"/>
            <p:nvPr/>
          </p:nvSpPr>
          <p:spPr>
            <a:xfrm>
              <a:off x="2923013" y="5085184"/>
              <a:ext cx="516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75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4147149" y="4941168"/>
            <a:ext cx="768180" cy="935382"/>
            <a:chOff x="4147149" y="5085184"/>
            <a:chExt cx="768180" cy="935382"/>
          </a:xfrm>
        </p:grpSpPr>
        <p:pic>
          <p:nvPicPr>
            <p:cNvPr id="84" name="Picture 3" descr="D:\research\orderless_tracking\testBed\sequence\sunshade\00000001.jp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33" t="31238" r="68042" b="50353"/>
            <a:stretch/>
          </p:blipFill>
          <p:spPr bwMode="auto">
            <a:xfrm>
              <a:off x="4195329" y="5120566"/>
              <a:ext cx="720000" cy="9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Box 59"/>
            <p:cNvSpPr txBox="1"/>
            <p:nvPr/>
          </p:nvSpPr>
          <p:spPr>
            <a:xfrm>
              <a:off x="4147149" y="5085184"/>
              <a:ext cx="516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5317115" y="4941168"/>
            <a:ext cx="789938" cy="935382"/>
            <a:chOff x="5317115" y="5085184"/>
            <a:chExt cx="789938" cy="935382"/>
          </a:xfrm>
        </p:grpSpPr>
        <p:pic>
          <p:nvPicPr>
            <p:cNvPr id="86" name="Picture 10" descr="D:\research\orderless_tracking\testBed\sequence\sunshade\00000101.jpg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82" t="34209" r="56790" b="47352"/>
            <a:stretch/>
          </p:blipFill>
          <p:spPr bwMode="auto">
            <a:xfrm>
              <a:off x="5387053" y="5120566"/>
              <a:ext cx="720000" cy="9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5317115" y="5085184"/>
              <a:ext cx="516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03" name="직선 화살표 연결선 102"/>
          <p:cNvCxnSpPr>
            <a:stCxn id="86" idx="3"/>
            <a:endCxn id="69" idx="1"/>
          </p:cNvCxnSpPr>
          <p:nvPr/>
        </p:nvCxnSpPr>
        <p:spPr>
          <a:xfrm>
            <a:off x="6107053" y="5426550"/>
            <a:ext cx="478678" cy="72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슬라이드 번호 개체 틀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8DB-A304-4CEB-B356-D02B37FBFB0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528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06718 0.22569 L -0.49375 0.22639 L -0.52083 -3.7037E-7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2" y="1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L 0.17188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05 -0.24584 L 0.27917 -0.24584 L 0.34896 2.59259E-6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-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64" grpId="0" animBg="1"/>
      <p:bldP spid="65" grpId="0" animBg="1"/>
      <p:bldP spid="66" grpId="0" animBg="1"/>
      <p:bldP spid="67" grpId="0" animBg="1"/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직선 화살표 연결선 72"/>
          <p:cNvCxnSpPr>
            <a:stCxn id="83" idx="3"/>
            <a:endCxn id="87" idx="1"/>
          </p:cNvCxnSpPr>
          <p:nvPr/>
        </p:nvCxnSpPr>
        <p:spPr>
          <a:xfrm>
            <a:off x="2555776" y="3266310"/>
            <a:ext cx="481182" cy="72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/>
          <p:cNvCxnSpPr>
            <a:stCxn id="87" idx="3"/>
            <a:endCxn id="84" idx="1"/>
          </p:cNvCxnSpPr>
          <p:nvPr/>
        </p:nvCxnSpPr>
        <p:spPr>
          <a:xfrm flipV="1">
            <a:off x="3756958" y="3266310"/>
            <a:ext cx="471725" cy="72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화살표 연결선 74"/>
          <p:cNvCxnSpPr>
            <a:stCxn id="84" idx="3"/>
            <a:endCxn id="86" idx="1"/>
          </p:cNvCxnSpPr>
          <p:nvPr/>
        </p:nvCxnSpPr>
        <p:spPr>
          <a:xfrm>
            <a:off x="4948683" y="3266310"/>
            <a:ext cx="47172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75"/>
          <p:cNvCxnSpPr>
            <a:stCxn id="86" idx="3"/>
            <a:endCxn id="85" idx="1"/>
          </p:cNvCxnSpPr>
          <p:nvPr/>
        </p:nvCxnSpPr>
        <p:spPr>
          <a:xfrm>
            <a:off x="6140407" y="3266310"/>
            <a:ext cx="474054" cy="72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구부러진 연결선 76"/>
          <p:cNvCxnSpPr/>
          <p:nvPr/>
        </p:nvCxnSpPr>
        <p:spPr>
          <a:xfrm rot="16200000" flipH="1">
            <a:off x="3391867" y="1916300"/>
            <a:ext cx="722" cy="1881021"/>
          </a:xfrm>
          <a:prstGeom prst="curvedConnector3">
            <a:avLst>
              <a:gd name="adj1" fmla="val -52095429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구부러진 연결선 77"/>
          <p:cNvCxnSpPr/>
          <p:nvPr/>
        </p:nvCxnSpPr>
        <p:spPr>
          <a:xfrm rot="5400000" flipH="1" flipV="1">
            <a:off x="4583953" y="1916661"/>
            <a:ext cx="12700" cy="1881020"/>
          </a:xfrm>
          <a:prstGeom prst="curvedConnector3">
            <a:avLst>
              <a:gd name="adj1" fmla="val 2961646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구부러진 연결선 78"/>
          <p:cNvCxnSpPr/>
          <p:nvPr/>
        </p:nvCxnSpPr>
        <p:spPr>
          <a:xfrm rot="16200000" flipH="1">
            <a:off x="5775270" y="1917068"/>
            <a:ext cx="2303" cy="1882508"/>
          </a:xfrm>
          <a:prstGeom prst="curvedConnector3">
            <a:avLst>
              <a:gd name="adj1" fmla="val -16332132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구부러진 연결선 79"/>
          <p:cNvCxnSpPr/>
          <p:nvPr/>
        </p:nvCxnSpPr>
        <p:spPr>
          <a:xfrm rot="16200000" flipH="1">
            <a:off x="3987729" y="1320438"/>
            <a:ext cx="722" cy="3072745"/>
          </a:xfrm>
          <a:prstGeom prst="curvedConnector3">
            <a:avLst>
              <a:gd name="adj1" fmla="val -78480471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구부러진 연결선 80"/>
          <p:cNvCxnSpPr/>
          <p:nvPr/>
        </p:nvCxnSpPr>
        <p:spPr>
          <a:xfrm rot="16200000" flipH="1">
            <a:off x="5179407" y="1321206"/>
            <a:ext cx="2303" cy="3074233"/>
          </a:xfrm>
          <a:prstGeom prst="curvedConnector3">
            <a:avLst>
              <a:gd name="adj1" fmla="val -22949587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구부러진 연결선 81"/>
          <p:cNvCxnSpPr/>
          <p:nvPr/>
        </p:nvCxnSpPr>
        <p:spPr>
          <a:xfrm rot="16200000" flipH="1">
            <a:off x="4583184" y="724982"/>
            <a:ext cx="3025" cy="4265958"/>
          </a:xfrm>
          <a:prstGeom prst="curvedConnector3">
            <a:avLst>
              <a:gd name="adj1" fmla="val -24399306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Orderless</a:t>
            </a:r>
            <a:r>
              <a:rPr lang="en-US" altLang="ko-KR" dirty="0"/>
              <a:t> Tracking</a:t>
            </a:r>
            <a:r>
              <a:rPr lang="en-US" altLang="ko-KR" sz="2800" baseline="30000" dirty="0"/>
              <a:t>[HongICCV2013]</a:t>
            </a:r>
            <a:endParaRPr lang="ko-KR" altLang="en-US" dirty="0"/>
          </a:p>
        </p:txBody>
      </p:sp>
      <p:sp>
        <p:nvSpPr>
          <p:cNvPr id="17" name="내용 개체 틀 16"/>
          <p:cNvSpPr>
            <a:spLocks noGrp="1"/>
          </p:cNvSpPr>
          <p:nvPr>
            <p:ph idx="1"/>
          </p:nvPr>
        </p:nvSpPr>
        <p:spPr>
          <a:xfrm>
            <a:off x="222742" y="1309205"/>
            <a:ext cx="8669738" cy="4824536"/>
          </a:xfrm>
        </p:spPr>
        <p:txBody>
          <a:bodyPr>
            <a:normAutofit/>
          </a:bodyPr>
          <a:lstStyle/>
          <a:p>
            <a:r>
              <a:rPr lang="en-US" altLang="ko-KR" sz="2800" dirty="0" err="1"/>
              <a:t>Orderless</a:t>
            </a:r>
            <a:r>
              <a:rPr lang="en-US" altLang="ko-KR" sz="2800" dirty="0"/>
              <a:t> tracking based on Bayesian model averaging</a:t>
            </a:r>
            <a:endParaRPr lang="ko-KR" altLang="en-US" dirty="0"/>
          </a:p>
        </p:txBody>
      </p:sp>
      <p:grpSp>
        <p:nvGrpSpPr>
          <p:cNvPr id="16" name="그룹 15"/>
          <p:cNvGrpSpPr/>
          <p:nvPr/>
        </p:nvGrpSpPr>
        <p:grpSpPr>
          <a:xfrm>
            <a:off x="6566281" y="2780928"/>
            <a:ext cx="768180" cy="936104"/>
            <a:chOff x="6532927" y="5085184"/>
            <a:chExt cx="768180" cy="936104"/>
          </a:xfrm>
        </p:grpSpPr>
        <p:pic>
          <p:nvPicPr>
            <p:cNvPr id="85" name="Picture 6" descr="D:\research\orderless_tracking\testBed\sequence\sunshade\00000012.jpg"/>
            <p:cNvPicPr>
              <a:picLocks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15" t="32414" r="49738" b="50886"/>
            <a:stretch/>
          </p:blipFill>
          <p:spPr bwMode="auto">
            <a:xfrm>
              <a:off x="6581107" y="5121288"/>
              <a:ext cx="720000" cy="9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Box 61"/>
            <p:cNvSpPr txBox="1"/>
            <p:nvPr/>
          </p:nvSpPr>
          <p:spPr>
            <a:xfrm>
              <a:off x="6532927" y="5085184"/>
              <a:ext cx="516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8" name="직사각형 67"/>
          <p:cNvSpPr/>
          <p:nvPr/>
        </p:nvSpPr>
        <p:spPr>
          <a:xfrm>
            <a:off x="1115616" y="6525344"/>
            <a:ext cx="68828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ko-KR" altLang="ko-KR" sz="1000" dirty="0"/>
              <a:t> </a:t>
            </a:r>
            <a:r>
              <a:rPr lang="en-US" altLang="ko-KR" sz="1000" dirty="0" smtClean="0"/>
              <a:t>[HongICCV2013] S</a:t>
            </a:r>
            <a:r>
              <a:rPr lang="en-US" altLang="ko-KR" sz="1000" dirty="0"/>
              <a:t>. </a:t>
            </a:r>
            <a:r>
              <a:rPr lang="en-US" altLang="ko-KR" sz="1000" dirty="0" smtClean="0"/>
              <a:t>Hong, S. </a:t>
            </a:r>
            <a:r>
              <a:rPr lang="en-US" altLang="ko-KR" sz="1000" dirty="0" err="1" smtClean="0"/>
              <a:t>Kwak</a:t>
            </a:r>
            <a:r>
              <a:rPr lang="en-US" altLang="ko-KR" sz="1000" dirty="0" smtClean="0"/>
              <a:t> </a:t>
            </a:r>
            <a:r>
              <a:rPr lang="en-US" altLang="ko-KR" sz="1000" dirty="0"/>
              <a:t>and </a:t>
            </a:r>
            <a:r>
              <a:rPr lang="en-US" altLang="ko-KR" sz="1000" dirty="0" smtClean="0"/>
              <a:t>B. Han</a:t>
            </a:r>
            <a:r>
              <a:rPr lang="en-US" altLang="ko-KR" sz="1000" dirty="0"/>
              <a:t>. </a:t>
            </a:r>
            <a:r>
              <a:rPr lang="en-US" altLang="ko-KR" sz="1000" dirty="0" err="1" smtClean="0"/>
              <a:t>Orderless</a:t>
            </a:r>
            <a:r>
              <a:rPr lang="en-US" altLang="ko-KR" sz="1000" dirty="0" smtClean="0"/>
              <a:t> Tracking through Model-Averaged Posterior Estimation. </a:t>
            </a:r>
            <a:r>
              <a:rPr lang="en-US" altLang="ko-KR" sz="1000" dirty="0"/>
              <a:t>In ICCV, </a:t>
            </a:r>
            <a:r>
              <a:rPr lang="en-US" altLang="ko-KR" sz="1000" dirty="0" smtClean="0"/>
              <a:t>2013</a:t>
            </a:r>
            <a:endParaRPr lang="ko-KR" altLang="ko-KR" sz="1000" dirty="0"/>
          </a:p>
        </p:txBody>
      </p:sp>
      <p:sp>
        <p:nvSpPr>
          <p:cNvPr id="69" name="직사각형 68"/>
          <p:cNvSpPr/>
          <p:nvPr/>
        </p:nvSpPr>
        <p:spPr>
          <a:xfrm>
            <a:off x="6619085" y="2817032"/>
            <a:ext cx="720000" cy="90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4" name="구부러진 연결선 93"/>
          <p:cNvCxnSpPr/>
          <p:nvPr/>
        </p:nvCxnSpPr>
        <p:spPr>
          <a:xfrm rot="16200000" flipH="1">
            <a:off x="5768667" y="1913556"/>
            <a:ext cx="2303" cy="1882508"/>
          </a:xfrm>
          <a:prstGeom prst="curvedConnector3">
            <a:avLst>
              <a:gd name="adj1" fmla="val -163321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구부러진 연결선 94"/>
          <p:cNvCxnSpPr/>
          <p:nvPr/>
        </p:nvCxnSpPr>
        <p:spPr>
          <a:xfrm rot="16200000" flipH="1">
            <a:off x="5172804" y="1317694"/>
            <a:ext cx="2303" cy="3074233"/>
          </a:xfrm>
          <a:prstGeom prst="curvedConnector3">
            <a:avLst>
              <a:gd name="adj1" fmla="val -22949587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구부러진 연결선 95"/>
          <p:cNvCxnSpPr/>
          <p:nvPr/>
        </p:nvCxnSpPr>
        <p:spPr>
          <a:xfrm rot="16200000" flipH="1">
            <a:off x="4576581" y="721470"/>
            <a:ext cx="3025" cy="4265958"/>
          </a:xfrm>
          <a:prstGeom prst="curvedConnector3">
            <a:avLst>
              <a:gd name="adj1" fmla="val -24399306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783817" y="2771636"/>
            <a:ext cx="771959" cy="944674"/>
            <a:chOff x="1750463" y="5075892"/>
            <a:chExt cx="771959" cy="944674"/>
          </a:xfrm>
        </p:grpSpPr>
        <p:pic>
          <p:nvPicPr>
            <p:cNvPr id="83" name="Picture 9" descr="D:\research\orderless_tracking\testBed\sequence\sunshade\00000150.jp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41" t="33417" r="61714" b="45513"/>
            <a:stretch/>
          </p:blipFill>
          <p:spPr bwMode="auto">
            <a:xfrm>
              <a:off x="1802422" y="5120566"/>
              <a:ext cx="720000" cy="9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1750463" y="5075892"/>
              <a:ext cx="452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2956367" y="2780928"/>
            <a:ext cx="800591" cy="936104"/>
            <a:chOff x="2923013" y="5085184"/>
            <a:chExt cx="800591" cy="936104"/>
          </a:xfrm>
        </p:grpSpPr>
        <p:pic>
          <p:nvPicPr>
            <p:cNvPr id="87" name="Picture 8" descr="D:\research\orderless_tracking\testBed\sequence\sunshade\00000065.jpg"/>
            <p:cNvPicPr>
              <a:picLocks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79" t="34932" r="59148" b="48311"/>
            <a:stretch/>
          </p:blipFill>
          <p:spPr bwMode="auto">
            <a:xfrm>
              <a:off x="3003604" y="5121288"/>
              <a:ext cx="720000" cy="9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extBox 58"/>
            <p:cNvSpPr txBox="1"/>
            <p:nvPr/>
          </p:nvSpPr>
          <p:spPr>
            <a:xfrm>
              <a:off x="2923013" y="5085184"/>
              <a:ext cx="516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75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4180503" y="2780928"/>
            <a:ext cx="768180" cy="935382"/>
            <a:chOff x="4147149" y="5085184"/>
            <a:chExt cx="768180" cy="935382"/>
          </a:xfrm>
        </p:grpSpPr>
        <p:pic>
          <p:nvPicPr>
            <p:cNvPr id="84" name="Picture 3" descr="D:\research\orderless_tracking\testBed\sequence\sunshade\00000001.jpg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33" t="31238" r="68042" b="50353"/>
            <a:stretch/>
          </p:blipFill>
          <p:spPr bwMode="auto">
            <a:xfrm>
              <a:off x="4195329" y="5120566"/>
              <a:ext cx="720000" cy="9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Box 59"/>
            <p:cNvSpPr txBox="1"/>
            <p:nvPr/>
          </p:nvSpPr>
          <p:spPr>
            <a:xfrm>
              <a:off x="4147149" y="5085184"/>
              <a:ext cx="516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5350469" y="2780928"/>
            <a:ext cx="789938" cy="935382"/>
            <a:chOff x="5317115" y="5085184"/>
            <a:chExt cx="789938" cy="935382"/>
          </a:xfrm>
        </p:grpSpPr>
        <p:pic>
          <p:nvPicPr>
            <p:cNvPr id="86" name="Picture 10" descr="D:\research\orderless_tracking\testBed\sequence\sunshade\00000101.jpg"/>
            <p:cNvPicPr>
              <a:picLocks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82" t="34209" r="56790" b="47352"/>
            <a:stretch/>
          </p:blipFill>
          <p:spPr bwMode="auto">
            <a:xfrm>
              <a:off x="5387053" y="5120566"/>
              <a:ext cx="720000" cy="9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5317115" y="5085184"/>
              <a:ext cx="516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03" name="직선 화살표 연결선 102"/>
          <p:cNvCxnSpPr>
            <a:stCxn id="86" idx="3"/>
            <a:endCxn id="69" idx="1"/>
          </p:cNvCxnSpPr>
          <p:nvPr/>
        </p:nvCxnSpPr>
        <p:spPr>
          <a:xfrm>
            <a:off x="6140407" y="3266310"/>
            <a:ext cx="478678" cy="72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슬라이드 번호 개체 틀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8DB-A304-4CEB-B356-D02B37FBFB0E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70" name="폭발 2 69"/>
          <p:cNvSpPr/>
          <p:nvPr/>
        </p:nvSpPr>
        <p:spPr>
          <a:xfrm>
            <a:off x="4284896" y="1935602"/>
            <a:ext cx="648072" cy="360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폭발 2 70"/>
          <p:cNvSpPr/>
          <p:nvPr/>
        </p:nvSpPr>
        <p:spPr>
          <a:xfrm>
            <a:off x="4677796" y="2136245"/>
            <a:ext cx="648072" cy="360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폭발 2 71"/>
          <p:cNvSpPr/>
          <p:nvPr/>
        </p:nvSpPr>
        <p:spPr>
          <a:xfrm>
            <a:off x="5073406" y="2328888"/>
            <a:ext cx="648072" cy="360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TextBox 96"/>
          <p:cNvSpPr txBox="1"/>
          <p:nvPr/>
        </p:nvSpPr>
        <p:spPr>
          <a:xfrm>
            <a:off x="1914233" y="4365104"/>
            <a:ext cx="4069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i="1" dirty="0" smtClean="0"/>
              <a:t>Advantages: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Robust to error propagation</a:t>
            </a:r>
            <a:endParaRPr lang="ko-KR" altLang="en-US" sz="2400" dirty="0"/>
          </a:p>
        </p:txBody>
      </p:sp>
      <p:sp>
        <p:nvSpPr>
          <p:cNvPr id="98" name="TextBox 97"/>
          <p:cNvSpPr txBox="1"/>
          <p:nvPr/>
        </p:nvSpPr>
        <p:spPr>
          <a:xfrm>
            <a:off x="1922480" y="5406315"/>
            <a:ext cx="5961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i="1" dirty="0" smtClean="0">
                <a:solidFill>
                  <a:srgbClr val="FFC000"/>
                </a:solidFill>
              </a:rPr>
              <a:t>Limitation: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Ineffective to handle multi-modal variation</a:t>
            </a:r>
            <a:endParaRPr lang="ko-KR" altLang="en-US" sz="2400" dirty="0"/>
          </a:p>
        </p:txBody>
      </p:sp>
      <p:cxnSp>
        <p:nvCxnSpPr>
          <p:cNvPr id="112" name="구부러진 연결선 111"/>
          <p:cNvCxnSpPr/>
          <p:nvPr/>
        </p:nvCxnSpPr>
        <p:spPr>
          <a:xfrm rot="16200000" flipH="1">
            <a:off x="3391868" y="1917084"/>
            <a:ext cx="722" cy="1881021"/>
          </a:xfrm>
          <a:prstGeom prst="curvedConnector3">
            <a:avLst>
              <a:gd name="adj1" fmla="val -52095429"/>
            </a:avLst>
          </a:prstGeom>
          <a:ln w="38100">
            <a:solidFill>
              <a:srgbClr val="00FF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구부러진 연결선 112"/>
          <p:cNvCxnSpPr/>
          <p:nvPr/>
        </p:nvCxnSpPr>
        <p:spPr>
          <a:xfrm rot="5400000" flipH="1" flipV="1">
            <a:off x="4583954" y="1917445"/>
            <a:ext cx="12700" cy="1881020"/>
          </a:xfrm>
          <a:prstGeom prst="curvedConnector3">
            <a:avLst>
              <a:gd name="adj1" fmla="val 2961646"/>
            </a:avLst>
          </a:prstGeom>
          <a:ln w="38100">
            <a:solidFill>
              <a:srgbClr val="00FF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구부러진 연결선 113"/>
          <p:cNvCxnSpPr/>
          <p:nvPr/>
        </p:nvCxnSpPr>
        <p:spPr>
          <a:xfrm rot="16200000" flipH="1">
            <a:off x="5775271" y="1917852"/>
            <a:ext cx="2303" cy="1882508"/>
          </a:xfrm>
          <a:prstGeom prst="curvedConnector3">
            <a:avLst>
              <a:gd name="adj1" fmla="val -16332132"/>
            </a:avLst>
          </a:prstGeom>
          <a:ln w="38100">
            <a:solidFill>
              <a:srgbClr val="00FF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구부러진 연결선 114"/>
          <p:cNvCxnSpPr/>
          <p:nvPr/>
        </p:nvCxnSpPr>
        <p:spPr>
          <a:xfrm rot="16200000" flipH="1">
            <a:off x="3987730" y="1321222"/>
            <a:ext cx="722" cy="3072745"/>
          </a:xfrm>
          <a:prstGeom prst="curvedConnector3">
            <a:avLst>
              <a:gd name="adj1" fmla="val -78480471"/>
            </a:avLst>
          </a:prstGeom>
          <a:ln w="38100">
            <a:solidFill>
              <a:srgbClr val="00FF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구부러진 연결선 115"/>
          <p:cNvCxnSpPr/>
          <p:nvPr/>
        </p:nvCxnSpPr>
        <p:spPr>
          <a:xfrm rot="16200000" flipH="1">
            <a:off x="5179408" y="1321990"/>
            <a:ext cx="2303" cy="3074233"/>
          </a:xfrm>
          <a:prstGeom prst="curvedConnector3">
            <a:avLst>
              <a:gd name="adj1" fmla="val -22949587"/>
            </a:avLst>
          </a:prstGeom>
          <a:ln w="38100">
            <a:solidFill>
              <a:srgbClr val="00FF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구부러진 연결선 116"/>
          <p:cNvCxnSpPr/>
          <p:nvPr/>
        </p:nvCxnSpPr>
        <p:spPr>
          <a:xfrm rot="16200000" flipH="1">
            <a:off x="4583185" y="725766"/>
            <a:ext cx="3025" cy="4265958"/>
          </a:xfrm>
          <a:prstGeom prst="curvedConnector3">
            <a:avLst>
              <a:gd name="adj1" fmla="val -24399306"/>
            </a:avLst>
          </a:prstGeom>
          <a:ln w="38100">
            <a:solidFill>
              <a:srgbClr val="00FF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그룹 117"/>
          <p:cNvGrpSpPr/>
          <p:nvPr/>
        </p:nvGrpSpPr>
        <p:grpSpPr>
          <a:xfrm>
            <a:off x="2388452" y="3752414"/>
            <a:ext cx="4392488" cy="414080"/>
            <a:chOff x="2388452" y="3752414"/>
            <a:chExt cx="4392488" cy="414080"/>
          </a:xfrm>
        </p:grpSpPr>
        <p:sp>
          <p:nvSpPr>
            <p:cNvPr id="119" name="오른쪽 화살표 118"/>
            <p:cNvSpPr/>
            <p:nvPr/>
          </p:nvSpPr>
          <p:spPr>
            <a:xfrm>
              <a:off x="2388452" y="3752414"/>
              <a:ext cx="4392488" cy="414080"/>
            </a:xfrm>
            <a:prstGeom prst="rightArrow">
              <a:avLst>
                <a:gd name="adj1" fmla="val 50000"/>
                <a:gd name="adj2" fmla="val 66751"/>
              </a:avLst>
            </a:prstGeom>
            <a:gradFill flip="none" rotWithShape="1">
              <a:gsLst>
                <a:gs pos="35000">
                  <a:srgbClr val="610503"/>
                </a:gs>
                <a:gs pos="0">
                  <a:srgbClr val="320014"/>
                </a:gs>
                <a:gs pos="100000">
                  <a:srgbClr val="FF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849702" y="3756512"/>
              <a:ext cx="1693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 smtClean="0"/>
                <a:t>Target variation</a:t>
              </a:r>
              <a:endParaRPr lang="ko-KR" altLang="en-US" dirty="0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862995" y="3764076"/>
            <a:ext cx="3085687" cy="529020"/>
            <a:chOff x="1862995" y="3717033"/>
            <a:chExt cx="3085687" cy="529020"/>
          </a:xfrm>
        </p:grpSpPr>
        <p:sp>
          <p:nvSpPr>
            <p:cNvPr id="3" name="오른쪽 중괄호 2"/>
            <p:cNvSpPr/>
            <p:nvPr/>
          </p:nvSpPr>
          <p:spPr>
            <a:xfrm rot="5400000">
              <a:off x="3307455" y="2272573"/>
              <a:ext cx="196767" cy="3085687"/>
            </a:xfrm>
            <a:prstGeom prst="rightBrac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71536" y="3845943"/>
              <a:ext cx="24724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rgbClr val="FFFF00"/>
                  </a:solidFill>
                </a:rPr>
                <a:t>Non-relevant frames</a:t>
              </a:r>
              <a:endParaRPr lang="ko-KR" altLang="en-US" sz="20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0969" y="2085440"/>
            <a:ext cx="1659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00FFFF"/>
                </a:solidFill>
              </a:rPr>
              <a:t>Multiple </a:t>
            </a:r>
            <a:br>
              <a:rPr lang="en-US" altLang="ko-KR" sz="2000" b="1" dirty="0" smtClean="0">
                <a:solidFill>
                  <a:srgbClr val="00FFFF"/>
                </a:solidFill>
              </a:rPr>
            </a:br>
            <a:r>
              <a:rPr lang="en-US" altLang="ko-KR" sz="2000" b="1" dirty="0" smtClean="0">
                <a:solidFill>
                  <a:srgbClr val="00FFFF"/>
                </a:solidFill>
              </a:rPr>
              <a:t>propagations</a:t>
            </a:r>
            <a:endParaRPr lang="ko-KR" altLang="en-US" sz="2000" b="1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1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98" grpId="0"/>
      <p:bldP spid="53" grpId="0"/>
      <p:bldP spid="5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Our Approach</a:t>
            </a:r>
            <a:endParaRPr lang="ko-KR" altLang="en-US" dirty="0"/>
          </a:p>
        </p:txBody>
      </p:sp>
      <p:sp>
        <p:nvSpPr>
          <p:cNvPr id="17" name="내용 개체 틀 16"/>
          <p:cNvSpPr>
            <a:spLocks noGrp="1"/>
          </p:cNvSpPr>
          <p:nvPr>
            <p:ph idx="1"/>
          </p:nvPr>
        </p:nvSpPr>
        <p:spPr>
          <a:xfrm>
            <a:off x="222742" y="1309205"/>
            <a:ext cx="8669738" cy="482453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Tracking on tree-structured graphical model</a:t>
            </a:r>
            <a:endParaRPr lang="ko-KR" altLang="en-US" dirty="0"/>
          </a:p>
        </p:txBody>
      </p:sp>
      <p:grpSp>
        <p:nvGrpSpPr>
          <p:cNvPr id="111" name="그룹 110"/>
          <p:cNvGrpSpPr/>
          <p:nvPr/>
        </p:nvGrpSpPr>
        <p:grpSpPr>
          <a:xfrm>
            <a:off x="611560" y="2420888"/>
            <a:ext cx="1543269" cy="1431732"/>
            <a:chOff x="611560" y="2708920"/>
            <a:chExt cx="1543269" cy="1431732"/>
          </a:xfrm>
        </p:grpSpPr>
        <p:pic>
          <p:nvPicPr>
            <p:cNvPr id="112" name="Picture 9" descr="D:\research\orderless_tracking\testBed\sequence\sunshade\00000150.jpg"/>
            <p:cNvPicPr>
              <a:picLocks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65" t="15947" r="12236" b="-1278"/>
            <a:stretch/>
          </p:blipFill>
          <p:spPr bwMode="auto">
            <a:xfrm>
              <a:off x="683568" y="2785369"/>
              <a:ext cx="1471261" cy="1355283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" name="TextBox 112"/>
            <p:cNvSpPr txBox="1"/>
            <p:nvPr/>
          </p:nvSpPr>
          <p:spPr>
            <a:xfrm>
              <a:off x="611560" y="2708920"/>
              <a:ext cx="452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4" name="그룹 113"/>
          <p:cNvGrpSpPr/>
          <p:nvPr/>
        </p:nvGrpSpPr>
        <p:grpSpPr>
          <a:xfrm>
            <a:off x="2195736" y="2429635"/>
            <a:ext cx="1538126" cy="1425041"/>
            <a:chOff x="2195736" y="2717667"/>
            <a:chExt cx="1538126" cy="1425041"/>
          </a:xfrm>
        </p:grpSpPr>
        <p:pic>
          <p:nvPicPr>
            <p:cNvPr id="115" name="Picture 3" descr="D:\research\orderless_tracking\testBed\sequence\sunshade\00000001.jp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27" t="15619" r="15766"/>
            <a:stretch/>
          </p:blipFill>
          <p:spPr bwMode="auto">
            <a:xfrm>
              <a:off x="2262601" y="2785370"/>
              <a:ext cx="1471261" cy="135733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" name="TextBox 115"/>
            <p:cNvSpPr txBox="1"/>
            <p:nvPr/>
          </p:nvSpPr>
          <p:spPr>
            <a:xfrm>
              <a:off x="2195736" y="2717667"/>
              <a:ext cx="653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7" name="그룹 116"/>
          <p:cNvGrpSpPr/>
          <p:nvPr/>
        </p:nvGrpSpPr>
        <p:grpSpPr>
          <a:xfrm>
            <a:off x="3779912" y="2420888"/>
            <a:ext cx="1532254" cy="1433178"/>
            <a:chOff x="3779912" y="2708920"/>
            <a:chExt cx="1532254" cy="1433178"/>
          </a:xfrm>
        </p:grpSpPr>
        <p:pic>
          <p:nvPicPr>
            <p:cNvPr id="118" name="Picture 6" descr="D:\research\orderless_tracking\testBed\sequence\sunshade\00000012.jpg"/>
            <p:cNvPicPr>
              <a:picLocks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" t="15728" r="26860" b="-455"/>
            <a:stretch/>
          </p:blipFill>
          <p:spPr bwMode="auto">
            <a:xfrm>
              <a:off x="3839766" y="2785368"/>
              <a:ext cx="1472400" cy="135673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9" name="TextBox 118"/>
            <p:cNvSpPr txBox="1"/>
            <p:nvPr/>
          </p:nvSpPr>
          <p:spPr>
            <a:xfrm>
              <a:off x="3779912" y="2708920"/>
              <a:ext cx="653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0" name="그룹 119"/>
          <p:cNvGrpSpPr/>
          <p:nvPr/>
        </p:nvGrpSpPr>
        <p:grpSpPr>
          <a:xfrm>
            <a:off x="5364088" y="2420888"/>
            <a:ext cx="1544476" cy="1431734"/>
            <a:chOff x="5292080" y="2708920"/>
            <a:chExt cx="1544476" cy="1431734"/>
          </a:xfrm>
        </p:grpSpPr>
        <p:pic>
          <p:nvPicPr>
            <p:cNvPr id="121" name="Picture 10" descr="D:\research\orderless_tracking\testBed\sequence\sunshade\00000101.jpg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17" r="25751" b="188"/>
            <a:stretch/>
          </p:blipFill>
          <p:spPr bwMode="auto">
            <a:xfrm>
              <a:off x="5365295" y="2785370"/>
              <a:ext cx="1471261" cy="1355284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" name="TextBox 121"/>
            <p:cNvSpPr txBox="1"/>
            <p:nvPr/>
          </p:nvSpPr>
          <p:spPr>
            <a:xfrm>
              <a:off x="5292080" y="2708920"/>
              <a:ext cx="653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3" name="그룹 122"/>
          <p:cNvGrpSpPr/>
          <p:nvPr/>
        </p:nvGrpSpPr>
        <p:grpSpPr>
          <a:xfrm>
            <a:off x="6959988" y="2429635"/>
            <a:ext cx="1539264" cy="1422985"/>
            <a:chOff x="6876256" y="2717667"/>
            <a:chExt cx="1539264" cy="1422985"/>
          </a:xfrm>
        </p:grpSpPr>
        <p:pic>
          <p:nvPicPr>
            <p:cNvPr id="124" name="Picture 8" descr="D:\research\orderless_tracking\testBed\sequence\sunshade\00000065.jpg"/>
            <p:cNvPicPr>
              <a:picLocks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75" r="26961" b="410"/>
            <a:stretch/>
          </p:blipFill>
          <p:spPr bwMode="auto">
            <a:xfrm>
              <a:off x="6943120" y="2785369"/>
              <a:ext cx="1472400" cy="1355283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5" name="TextBox 124"/>
            <p:cNvSpPr txBox="1"/>
            <p:nvPr/>
          </p:nvSpPr>
          <p:spPr>
            <a:xfrm>
              <a:off x="6876256" y="2717667"/>
              <a:ext cx="653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75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6" name="직사각형 125"/>
          <p:cNvSpPr/>
          <p:nvPr/>
        </p:nvSpPr>
        <p:spPr>
          <a:xfrm>
            <a:off x="992366" y="2808360"/>
            <a:ext cx="226834" cy="288158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직사각형 126"/>
          <p:cNvSpPr/>
          <p:nvPr/>
        </p:nvSpPr>
        <p:spPr>
          <a:xfrm>
            <a:off x="2867623" y="2800425"/>
            <a:ext cx="226834" cy="288158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직사각형 127"/>
          <p:cNvSpPr/>
          <p:nvPr/>
        </p:nvSpPr>
        <p:spPr>
          <a:xfrm>
            <a:off x="4067944" y="2782960"/>
            <a:ext cx="226834" cy="288158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9" name="직사각형 128"/>
          <p:cNvSpPr/>
          <p:nvPr/>
        </p:nvSpPr>
        <p:spPr>
          <a:xfrm>
            <a:off x="6073358" y="2812302"/>
            <a:ext cx="226834" cy="288158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직사각형 129"/>
          <p:cNvSpPr/>
          <p:nvPr/>
        </p:nvSpPr>
        <p:spPr>
          <a:xfrm>
            <a:off x="7806313" y="2798013"/>
            <a:ext cx="226834" cy="288158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2" name="직선 화살표 연결선 131"/>
          <p:cNvCxnSpPr/>
          <p:nvPr/>
        </p:nvCxnSpPr>
        <p:spPr>
          <a:xfrm>
            <a:off x="3098566" y="5500808"/>
            <a:ext cx="64791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직선 화살표 연결선 132"/>
          <p:cNvCxnSpPr/>
          <p:nvPr/>
        </p:nvCxnSpPr>
        <p:spPr>
          <a:xfrm>
            <a:off x="4238248" y="5704506"/>
            <a:ext cx="660438" cy="37083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직선 화살표 연결선 133"/>
          <p:cNvCxnSpPr/>
          <p:nvPr/>
        </p:nvCxnSpPr>
        <p:spPr>
          <a:xfrm flipV="1">
            <a:off x="4238248" y="4942736"/>
            <a:ext cx="680688" cy="35437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직선 화살표 연결선 134"/>
          <p:cNvCxnSpPr>
            <a:stCxn id="139" idx="3"/>
            <a:endCxn id="138" idx="1"/>
          </p:cNvCxnSpPr>
          <p:nvPr/>
        </p:nvCxnSpPr>
        <p:spPr>
          <a:xfrm flipV="1">
            <a:off x="5638936" y="4942266"/>
            <a:ext cx="555894" cy="47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/>
          <p:cNvGrpSpPr/>
          <p:nvPr/>
        </p:nvGrpSpPr>
        <p:grpSpPr>
          <a:xfrm>
            <a:off x="2522422" y="5003884"/>
            <a:ext cx="808848" cy="946924"/>
            <a:chOff x="2522422" y="4859868"/>
            <a:chExt cx="808848" cy="946924"/>
          </a:xfrm>
        </p:grpSpPr>
        <p:pic>
          <p:nvPicPr>
            <p:cNvPr id="136" name="Picture 9" descr="D:\research\orderless_tracking\testBed\sequence\sunshade\00000150.jpg"/>
            <p:cNvPicPr>
              <a:picLocks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41" t="33417" r="61714" b="45513"/>
            <a:stretch/>
          </p:blipFill>
          <p:spPr bwMode="auto">
            <a:xfrm>
              <a:off x="2522422" y="4906792"/>
              <a:ext cx="720000" cy="9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1" name="TextBox 140"/>
            <p:cNvSpPr txBox="1"/>
            <p:nvPr/>
          </p:nvSpPr>
          <p:spPr>
            <a:xfrm>
              <a:off x="2999128" y="4859868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3746478" y="5003884"/>
            <a:ext cx="808928" cy="946924"/>
            <a:chOff x="3746478" y="4859868"/>
            <a:chExt cx="808928" cy="946924"/>
          </a:xfrm>
        </p:grpSpPr>
        <p:pic>
          <p:nvPicPr>
            <p:cNvPr id="140" name="Picture 8" descr="D:\research\orderless_tracking\testBed\sequence\sunshade\00000065.jpg"/>
            <p:cNvPicPr>
              <a:picLocks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79" t="34932" r="59148" b="48311"/>
            <a:stretch/>
          </p:blipFill>
          <p:spPr bwMode="auto">
            <a:xfrm>
              <a:off x="3746478" y="4906792"/>
              <a:ext cx="720000" cy="9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2" name="TextBox 141"/>
            <p:cNvSpPr txBox="1"/>
            <p:nvPr/>
          </p:nvSpPr>
          <p:spPr>
            <a:xfrm>
              <a:off x="4027268" y="4859868"/>
              <a:ext cx="528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75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6194830" y="4436642"/>
            <a:ext cx="859516" cy="955624"/>
            <a:chOff x="6194830" y="4293096"/>
            <a:chExt cx="859516" cy="955624"/>
          </a:xfrm>
        </p:grpSpPr>
        <p:pic>
          <p:nvPicPr>
            <p:cNvPr id="138" name="Picture 6" descr="D:\research\orderless_tracking\testBed\sequence\sunshade\00000012.jpg"/>
            <p:cNvPicPr>
              <a:picLocks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15" t="32414" r="49738" b="50886"/>
            <a:stretch/>
          </p:blipFill>
          <p:spPr bwMode="auto">
            <a:xfrm>
              <a:off x="6194830" y="4348720"/>
              <a:ext cx="720000" cy="9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" name="TextBox 142"/>
            <p:cNvSpPr txBox="1"/>
            <p:nvPr/>
          </p:nvSpPr>
          <p:spPr>
            <a:xfrm>
              <a:off x="6526208" y="4293096"/>
              <a:ext cx="528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4898686" y="5567408"/>
            <a:ext cx="859516" cy="957936"/>
            <a:chOff x="4898686" y="5423392"/>
            <a:chExt cx="859516" cy="957936"/>
          </a:xfrm>
        </p:grpSpPr>
        <p:pic>
          <p:nvPicPr>
            <p:cNvPr id="137" name="Picture 3" descr="D:\research\orderless_tracking\testBed\sequence\sunshade\00000001.jp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33" t="31238" r="68042" b="50353"/>
            <a:stretch/>
          </p:blipFill>
          <p:spPr bwMode="auto">
            <a:xfrm>
              <a:off x="4898686" y="5481328"/>
              <a:ext cx="720000" cy="9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5" name="TextBox 144"/>
            <p:cNvSpPr txBox="1"/>
            <p:nvPr/>
          </p:nvSpPr>
          <p:spPr>
            <a:xfrm>
              <a:off x="5230064" y="5423392"/>
              <a:ext cx="528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46" name="직선 연결선 145"/>
          <p:cNvCxnSpPr>
            <a:stCxn id="126" idx="2"/>
            <a:endCxn id="136" idx="0"/>
          </p:cNvCxnSpPr>
          <p:nvPr/>
        </p:nvCxnSpPr>
        <p:spPr>
          <a:xfrm>
            <a:off x="1105783" y="3096518"/>
            <a:ext cx="1776639" cy="1954290"/>
          </a:xfrm>
          <a:prstGeom prst="line">
            <a:avLst/>
          </a:prstGeom>
          <a:ln w="19050">
            <a:gradFill>
              <a:gsLst>
                <a:gs pos="0">
                  <a:srgbClr val="FF0000"/>
                </a:gs>
                <a:gs pos="50000">
                  <a:srgbClr val="FF0000"/>
                </a:gs>
                <a:gs pos="100000">
                  <a:schemeClr val="tx1"/>
                </a:gs>
              </a:gsLst>
              <a:lin ang="54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직선 연결선 146"/>
          <p:cNvCxnSpPr>
            <a:stCxn id="127" idx="2"/>
            <a:endCxn id="140" idx="0"/>
          </p:cNvCxnSpPr>
          <p:nvPr/>
        </p:nvCxnSpPr>
        <p:spPr>
          <a:xfrm>
            <a:off x="2981040" y="3088583"/>
            <a:ext cx="1125438" cy="1962225"/>
          </a:xfrm>
          <a:prstGeom prst="line">
            <a:avLst/>
          </a:prstGeom>
          <a:ln w="19050">
            <a:gradFill>
              <a:gsLst>
                <a:gs pos="0">
                  <a:srgbClr val="FF0000"/>
                </a:gs>
                <a:gs pos="50000">
                  <a:srgbClr val="FF0000"/>
                </a:gs>
                <a:gs pos="100000">
                  <a:schemeClr val="tx1"/>
                </a:gs>
              </a:gsLst>
              <a:lin ang="54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직선 연결선 147"/>
          <p:cNvCxnSpPr>
            <a:stCxn id="128" idx="2"/>
            <a:endCxn id="137" idx="0"/>
          </p:cNvCxnSpPr>
          <p:nvPr/>
        </p:nvCxnSpPr>
        <p:spPr>
          <a:xfrm>
            <a:off x="4181361" y="3071118"/>
            <a:ext cx="1077325" cy="2554226"/>
          </a:xfrm>
          <a:prstGeom prst="line">
            <a:avLst/>
          </a:prstGeom>
          <a:ln w="19050">
            <a:gradFill>
              <a:gsLst>
                <a:gs pos="0">
                  <a:srgbClr val="FF0000"/>
                </a:gs>
                <a:gs pos="50000">
                  <a:srgbClr val="FF0000"/>
                </a:gs>
                <a:gs pos="100000">
                  <a:schemeClr val="tx1"/>
                </a:gs>
              </a:gsLst>
              <a:lin ang="54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직선 연결선 148"/>
          <p:cNvCxnSpPr>
            <a:stCxn id="129" idx="2"/>
            <a:endCxn id="139" idx="0"/>
          </p:cNvCxnSpPr>
          <p:nvPr/>
        </p:nvCxnSpPr>
        <p:spPr>
          <a:xfrm flipH="1">
            <a:off x="5278936" y="3100460"/>
            <a:ext cx="907839" cy="1392276"/>
          </a:xfrm>
          <a:prstGeom prst="line">
            <a:avLst/>
          </a:prstGeom>
          <a:ln w="19050">
            <a:gradFill>
              <a:gsLst>
                <a:gs pos="0">
                  <a:srgbClr val="FF0000"/>
                </a:gs>
                <a:gs pos="50000">
                  <a:srgbClr val="FF0000"/>
                </a:gs>
                <a:gs pos="100000">
                  <a:schemeClr val="tx1"/>
                </a:gs>
              </a:gsLst>
              <a:lin ang="54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직선 연결선 149"/>
          <p:cNvCxnSpPr>
            <a:stCxn id="130" idx="2"/>
            <a:endCxn id="138" idx="0"/>
          </p:cNvCxnSpPr>
          <p:nvPr/>
        </p:nvCxnSpPr>
        <p:spPr>
          <a:xfrm flipH="1">
            <a:off x="6554830" y="3086171"/>
            <a:ext cx="1364900" cy="1406095"/>
          </a:xfrm>
          <a:prstGeom prst="line">
            <a:avLst/>
          </a:prstGeom>
          <a:ln w="19050">
            <a:gradFill>
              <a:gsLst>
                <a:gs pos="0">
                  <a:srgbClr val="FF0000"/>
                </a:gs>
                <a:gs pos="50000">
                  <a:srgbClr val="FF0000"/>
                </a:gs>
                <a:gs pos="100000">
                  <a:schemeClr val="tx1"/>
                </a:gs>
              </a:gsLst>
              <a:lin ang="54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26"/>
          <p:cNvGrpSpPr/>
          <p:nvPr/>
        </p:nvGrpSpPr>
        <p:grpSpPr>
          <a:xfrm>
            <a:off x="4918936" y="4437112"/>
            <a:ext cx="839266" cy="955624"/>
            <a:chOff x="4918936" y="4293096"/>
            <a:chExt cx="839266" cy="955624"/>
          </a:xfrm>
        </p:grpSpPr>
        <p:pic>
          <p:nvPicPr>
            <p:cNvPr id="139" name="Picture 10" descr="D:\research\orderless_tracking\testBed\sequence\sunshade\00000101.jpg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82" t="34209" r="56790" b="47352"/>
            <a:stretch/>
          </p:blipFill>
          <p:spPr bwMode="auto">
            <a:xfrm>
              <a:off x="4918936" y="4348720"/>
              <a:ext cx="720000" cy="9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4" name="TextBox 143"/>
            <p:cNvSpPr txBox="1"/>
            <p:nvPr/>
          </p:nvSpPr>
          <p:spPr>
            <a:xfrm>
              <a:off x="5230064" y="4293096"/>
              <a:ext cx="528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8DB-A304-4CEB-B356-D02B37FBFB0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009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06718 0.22569 L -0.49375 0.22639 L -0.52083 -3.7037E-7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2" y="1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L 0.17188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05 -0.24584 L 0.27917 -0.24584 L 0.34896 2.59259E-6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-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8" grpId="0" animBg="1"/>
      <p:bldP spid="129" grpId="0" animBg="1"/>
      <p:bldP spid="1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Tracking on Tree-Structure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44008" y="1412776"/>
            <a:ext cx="4032448" cy="684076"/>
          </a:xfrm>
        </p:spPr>
        <p:txBody>
          <a:bodyPr/>
          <a:lstStyle/>
          <a:p>
            <a:r>
              <a:rPr lang="en-US" altLang="ko-KR" dirty="0" smtClean="0"/>
              <a:t>Advantages</a:t>
            </a:r>
            <a:endParaRPr lang="ko-KR" altLang="en-US" dirty="0"/>
          </a:p>
        </p:txBody>
      </p:sp>
      <p:sp>
        <p:nvSpPr>
          <p:cNvPr id="67" name="내용 개체 틀 2"/>
          <p:cNvSpPr txBox="1">
            <a:spLocks/>
          </p:cNvSpPr>
          <p:nvPr/>
        </p:nvSpPr>
        <p:spPr>
          <a:xfrm>
            <a:off x="4644008" y="2204864"/>
            <a:ext cx="4176464" cy="817246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1" hangingPunct="1">
              <a:spcBef>
                <a:spcPts val="700"/>
              </a:spcBef>
              <a:buClr>
                <a:schemeClr val="tx1"/>
              </a:buClr>
              <a:buSzPct val="95000"/>
              <a:buFont typeface="Wingdings" pitchFamily="2" charset="2"/>
              <a:buChar char="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1" hangingPunct="1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None/>
            </a:pPr>
            <a:r>
              <a:rPr lang="en-US" altLang="ko-KR" sz="2400" dirty="0" smtClean="0"/>
              <a:t>1. Multi-modality is handled</a:t>
            </a:r>
            <a:br>
              <a:rPr lang="en-US" altLang="ko-KR" sz="2400" dirty="0" smtClean="0"/>
            </a:br>
            <a:r>
              <a:rPr lang="en-US" altLang="ko-KR" sz="2400" dirty="0" smtClean="0"/>
              <a:t>     by independent branch</a:t>
            </a:r>
            <a:endParaRPr lang="ko-KR" altLang="en-US" sz="2400" dirty="0"/>
          </a:p>
        </p:txBody>
      </p:sp>
      <p:sp>
        <p:nvSpPr>
          <p:cNvPr id="68" name="내용 개체 틀 2"/>
          <p:cNvSpPr txBox="1">
            <a:spLocks/>
          </p:cNvSpPr>
          <p:nvPr/>
        </p:nvSpPr>
        <p:spPr>
          <a:xfrm>
            <a:off x="4644008" y="3351234"/>
            <a:ext cx="4176464" cy="817246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1" hangingPunct="1">
              <a:spcBef>
                <a:spcPts val="700"/>
              </a:spcBef>
              <a:buClr>
                <a:schemeClr val="tx1"/>
              </a:buClr>
              <a:buSzPct val="95000"/>
              <a:buFont typeface="Wingdings" pitchFamily="2" charset="2"/>
              <a:buChar char="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1" hangingPunct="1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None/>
            </a:pPr>
            <a:r>
              <a:rPr lang="en-US" altLang="ko-KR" sz="2400" dirty="0" smtClean="0"/>
              <a:t>2. Failures are isolated</a:t>
            </a:r>
            <a:br>
              <a:rPr lang="en-US" altLang="ko-KR" sz="2400" dirty="0" smtClean="0"/>
            </a:br>
            <a:r>
              <a:rPr lang="en-US" altLang="ko-KR" sz="2400" dirty="0" smtClean="0"/>
              <a:t>     at local branch</a:t>
            </a:r>
            <a:endParaRPr lang="ko-KR" altLang="en-US" sz="2400" dirty="0"/>
          </a:p>
        </p:txBody>
      </p:sp>
      <p:sp>
        <p:nvSpPr>
          <p:cNvPr id="69" name="내용 개체 틀 2"/>
          <p:cNvSpPr txBox="1">
            <a:spLocks/>
          </p:cNvSpPr>
          <p:nvPr/>
        </p:nvSpPr>
        <p:spPr>
          <a:xfrm>
            <a:off x="4644008" y="4447755"/>
            <a:ext cx="4176464" cy="817246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1" hangingPunct="1">
              <a:spcBef>
                <a:spcPts val="700"/>
              </a:spcBef>
              <a:buClr>
                <a:schemeClr val="tx1"/>
              </a:buClr>
              <a:buSzPct val="95000"/>
              <a:buFont typeface="Wingdings" pitchFamily="2" charset="2"/>
              <a:buChar char="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1" hangingPunct="1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None/>
            </a:pPr>
            <a:r>
              <a:rPr lang="en-US" altLang="ko-KR" sz="2400" dirty="0" smtClean="0"/>
              <a:t>3. Frames are ordered</a:t>
            </a:r>
            <a:br>
              <a:rPr lang="en-US" altLang="ko-KR" sz="2400" dirty="0" smtClean="0"/>
            </a:br>
            <a:r>
              <a:rPr lang="en-US" altLang="ko-KR" sz="2400" dirty="0" smtClean="0"/>
              <a:t>     based on tracking difficulty</a:t>
            </a:r>
            <a:endParaRPr lang="ko-KR" altLang="en-US" sz="2400" dirty="0"/>
          </a:p>
        </p:txBody>
      </p:sp>
      <p:grpSp>
        <p:nvGrpSpPr>
          <p:cNvPr id="28" name="그룹 27"/>
          <p:cNvGrpSpPr/>
          <p:nvPr/>
        </p:nvGrpSpPr>
        <p:grpSpPr>
          <a:xfrm>
            <a:off x="612207" y="1403484"/>
            <a:ext cx="4110636" cy="4691476"/>
            <a:chOff x="737514" y="1403484"/>
            <a:chExt cx="4110636" cy="4691476"/>
          </a:xfrm>
        </p:grpSpPr>
        <p:cxnSp>
          <p:nvCxnSpPr>
            <p:cNvPr id="44" name="직선 화살표 연결선 43"/>
            <p:cNvCxnSpPr>
              <a:endCxn id="120" idx="0"/>
            </p:cNvCxnSpPr>
            <p:nvPr/>
          </p:nvCxnSpPr>
          <p:spPr>
            <a:xfrm flipH="1">
              <a:off x="1457688" y="4438776"/>
              <a:ext cx="490898" cy="88938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직선 화살표 연결선 93"/>
            <p:cNvCxnSpPr>
              <a:endCxn id="74" idx="0"/>
            </p:cNvCxnSpPr>
            <p:nvPr/>
          </p:nvCxnSpPr>
          <p:spPr>
            <a:xfrm>
              <a:off x="3707904" y="4509120"/>
              <a:ext cx="738102" cy="81904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직선 화살표 연결선 100"/>
            <p:cNvCxnSpPr>
              <a:stCxn id="22" idx="2"/>
              <a:endCxn id="72" idx="0"/>
            </p:cNvCxnSpPr>
            <p:nvPr/>
          </p:nvCxnSpPr>
          <p:spPr>
            <a:xfrm>
              <a:off x="3473858" y="4659826"/>
              <a:ext cx="0" cy="66833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화살표 연결선 70"/>
            <p:cNvCxnSpPr>
              <a:endCxn id="46" idx="0"/>
            </p:cNvCxnSpPr>
            <p:nvPr/>
          </p:nvCxnSpPr>
          <p:spPr>
            <a:xfrm flipH="1">
              <a:off x="2529562" y="4466492"/>
              <a:ext cx="727109" cy="86166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화살표 연결선 10"/>
            <p:cNvCxnSpPr>
              <a:endCxn id="70" idx="0"/>
            </p:cNvCxnSpPr>
            <p:nvPr/>
          </p:nvCxnSpPr>
          <p:spPr>
            <a:xfrm flipH="1">
              <a:off x="1604392" y="2105550"/>
              <a:ext cx="344194" cy="58222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/>
            <p:cNvCxnSpPr/>
            <p:nvPr/>
          </p:nvCxnSpPr>
          <p:spPr>
            <a:xfrm>
              <a:off x="2406842" y="2105550"/>
              <a:ext cx="418944" cy="55831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/>
            <p:cNvCxnSpPr>
              <a:endCxn id="23" idx="0"/>
            </p:cNvCxnSpPr>
            <p:nvPr/>
          </p:nvCxnSpPr>
          <p:spPr>
            <a:xfrm flipH="1">
              <a:off x="1043568" y="3256186"/>
              <a:ext cx="328954" cy="6679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>
              <a:endCxn id="25" idx="0"/>
            </p:cNvCxnSpPr>
            <p:nvPr/>
          </p:nvCxnSpPr>
          <p:spPr>
            <a:xfrm>
              <a:off x="1830778" y="3256186"/>
              <a:ext cx="321143" cy="65878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/>
            <p:cNvCxnSpPr>
              <a:endCxn id="22" idx="0"/>
            </p:cNvCxnSpPr>
            <p:nvPr/>
          </p:nvCxnSpPr>
          <p:spPr>
            <a:xfrm>
              <a:off x="3054914" y="3223648"/>
              <a:ext cx="418944" cy="67104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9" descr="D:\research\orderless_tracking\testBed\sequence\sunshade\00000150.jpg"/>
            <p:cNvPicPr>
              <a:picLocks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41" t="33417" r="61714" b="45513"/>
            <a:stretch/>
          </p:blipFill>
          <p:spPr bwMode="auto">
            <a:xfrm>
              <a:off x="1871660" y="1493854"/>
              <a:ext cx="612108" cy="765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D:\research\orderless_tracking\testBed\sequence\sunshade\00000065.jp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79" t="34932" r="59148" b="48311"/>
            <a:stretch/>
          </p:blipFill>
          <p:spPr bwMode="auto">
            <a:xfrm>
              <a:off x="2519732" y="2663864"/>
              <a:ext cx="612108" cy="765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D:\research\orderless_tracking\testBed\sequence\sunshade\00000001.jpg"/>
            <p:cNvPicPr>
              <a:picLocks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33" t="31238" r="68042" b="50353"/>
            <a:stretch/>
          </p:blipFill>
          <p:spPr bwMode="auto">
            <a:xfrm>
              <a:off x="3167804" y="3894690"/>
              <a:ext cx="612108" cy="765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0" descr="D:\research\orderless_tracking\testBed\sequence\sunshade\00000101.jpg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82" t="34209" r="56790" b="47352"/>
            <a:stretch/>
          </p:blipFill>
          <p:spPr bwMode="auto">
            <a:xfrm>
              <a:off x="737514" y="3924174"/>
              <a:ext cx="612108" cy="765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D:\research\orderless_tracking\testBed\sequence\sunshade\00000012.jpg"/>
            <p:cNvPicPr>
              <a:picLocks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15" t="32414" r="49738" b="50886"/>
            <a:stretch/>
          </p:blipFill>
          <p:spPr bwMode="auto">
            <a:xfrm>
              <a:off x="1845867" y="3914968"/>
              <a:ext cx="612108" cy="765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2223634" y="140348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32478" y="2607096"/>
              <a:ext cx="528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75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78344" y="3831232"/>
              <a:ext cx="528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55003" y="3869638"/>
              <a:ext cx="528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058976" y="3865140"/>
              <a:ext cx="528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70" name="Picture 4" descr="C:\Users\cv\Desktop\aa\keyTemplates\9.png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338" y="2687772"/>
              <a:ext cx="612108" cy="765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30" descr="C:\Users\cv\Desktop\aa\keyTemplates\132.png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804" y="5328160"/>
              <a:ext cx="612108" cy="765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4" descr="C:\Users\cv\Desktop\aa\keyTemplates\70.png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5328160"/>
              <a:ext cx="612108" cy="765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1503827" y="2636912"/>
              <a:ext cx="528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6" name="Picture 34" descr="C:\Users\cv\Desktop\aa\keyTemplates\116.png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562" y="5328160"/>
              <a:ext cx="612000" cy="766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2288618" y="5266788"/>
              <a:ext cx="627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116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320012" y="5269172"/>
              <a:ext cx="528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67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247582" y="5261436"/>
              <a:ext cx="627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132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0" name="Picture 12" descr="C:\Users\cv\Desktop\aa\keyTemplates\84.png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688" y="5328160"/>
              <a:ext cx="612000" cy="766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1328660" y="5280106"/>
              <a:ext cx="528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84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1" name="그룹 120"/>
          <p:cNvGrpSpPr/>
          <p:nvPr/>
        </p:nvGrpSpPr>
        <p:grpSpPr>
          <a:xfrm>
            <a:off x="612207" y="1403484"/>
            <a:ext cx="4110636" cy="4691476"/>
            <a:chOff x="737514" y="1403484"/>
            <a:chExt cx="4110636" cy="4691476"/>
          </a:xfrm>
        </p:grpSpPr>
        <p:cxnSp>
          <p:nvCxnSpPr>
            <p:cNvPr id="122" name="직선 화살표 연결선 121"/>
            <p:cNvCxnSpPr>
              <a:endCxn id="160" idx="0"/>
            </p:cNvCxnSpPr>
            <p:nvPr/>
          </p:nvCxnSpPr>
          <p:spPr>
            <a:xfrm flipH="1">
              <a:off x="1457688" y="4438776"/>
              <a:ext cx="490898" cy="889384"/>
            </a:xfrm>
            <a:prstGeom prst="straightConnector1">
              <a:avLst/>
            </a:prstGeom>
            <a:ln w="3810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직선 화살표 연결선 122"/>
            <p:cNvCxnSpPr>
              <a:endCxn id="143" idx="0"/>
            </p:cNvCxnSpPr>
            <p:nvPr/>
          </p:nvCxnSpPr>
          <p:spPr>
            <a:xfrm>
              <a:off x="3707904" y="4509120"/>
              <a:ext cx="738102" cy="819040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화살표 연결선 123"/>
            <p:cNvCxnSpPr>
              <a:stCxn id="133" idx="2"/>
              <a:endCxn id="142" idx="0"/>
            </p:cNvCxnSpPr>
            <p:nvPr/>
          </p:nvCxnSpPr>
          <p:spPr>
            <a:xfrm>
              <a:off x="3473858" y="4659826"/>
              <a:ext cx="0" cy="668334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직선 화살표 연결선 124"/>
            <p:cNvCxnSpPr>
              <a:endCxn id="156" idx="0"/>
            </p:cNvCxnSpPr>
            <p:nvPr/>
          </p:nvCxnSpPr>
          <p:spPr>
            <a:xfrm flipH="1">
              <a:off x="2529562" y="4466492"/>
              <a:ext cx="727109" cy="861668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직선 화살표 연결선 125"/>
            <p:cNvCxnSpPr>
              <a:endCxn id="141" idx="0"/>
            </p:cNvCxnSpPr>
            <p:nvPr/>
          </p:nvCxnSpPr>
          <p:spPr>
            <a:xfrm flipH="1">
              <a:off x="1604392" y="2105550"/>
              <a:ext cx="344194" cy="582222"/>
            </a:xfrm>
            <a:prstGeom prst="straightConnector1">
              <a:avLst/>
            </a:prstGeom>
            <a:ln w="3810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직선 화살표 연결선 126"/>
            <p:cNvCxnSpPr/>
            <p:nvPr/>
          </p:nvCxnSpPr>
          <p:spPr>
            <a:xfrm>
              <a:off x="2406842" y="2105550"/>
              <a:ext cx="418944" cy="558314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직선 화살표 연결선 127"/>
            <p:cNvCxnSpPr>
              <a:endCxn id="134" idx="0"/>
            </p:cNvCxnSpPr>
            <p:nvPr/>
          </p:nvCxnSpPr>
          <p:spPr>
            <a:xfrm flipH="1">
              <a:off x="1043568" y="3256186"/>
              <a:ext cx="328954" cy="667988"/>
            </a:xfrm>
            <a:prstGeom prst="straightConnector1">
              <a:avLst/>
            </a:prstGeom>
            <a:ln w="3810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직선 화살표 연결선 128"/>
            <p:cNvCxnSpPr>
              <a:endCxn id="135" idx="0"/>
            </p:cNvCxnSpPr>
            <p:nvPr/>
          </p:nvCxnSpPr>
          <p:spPr>
            <a:xfrm>
              <a:off x="1830778" y="3256186"/>
              <a:ext cx="321143" cy="658782"/>
            </a:xfrm>
            <a:prstGeom prst="straightConnector1">
              <a:avLst/>
            </a:prstGeom>
            <a:ln w="3810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직선 화살표 연결선 129"/>
            <p:cNvCxnSpPr>
              <a:endCxn id="133" idx="0"/>
            </p:cNvCxnSpPr>
            <p:nvPr/>
          </p:nvCxnSpPr>
          <p:spPr>
            <a:xfrm>
              <a:off x="3054914" y="3223648"/>
              <a:ext cx="418944" cy="671042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1" name="Picture 9" descr="D:\research\orderless_tracking\testBed\sequence\sunshade\00000150.jpg"/>
            <p:cNvPicPr>
              <a:picLocks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41" t="33417" r="61714" b="45513"/>
            <a:stretch/>
          </p:blipFill>
          <p:spPr bwMode="auto">
            <a:xfrm>
              <a:off x="1871660" y="1493854"/>
              <a:ext cx="612108" cy="765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8" descr="D:\research\orderless_tracking\testBed\sequence\sunshade\00000065.jp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79" t="34932" r="59148" b="48311"/>
            <a:stretch/>
          </p:blipFill>
          <p:spPr bwMode="auto">
            <a:xfrm>
              <a:off x="2519732" y="2663864"/>
              <a:ext cx="612108" cy="765136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3" descr="D:\research\orderless_tracking\testBed\sequence\sunshade\00000001.jpg"/>
            <p:cNvPicPr>
              <a:picLocks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33" t="31238" r="68042" b="50353"/>
            <a:stretch/>
          </p:blipFill>
          <p:spPr bwMode="auto">
            <a:xfrm>
              <a:off x="3167804" y="3894690"/>
              <a:ext cx="612108" cy="765136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" name="Picture 10" descr="D:\research\orderless_tracking\testBed\sequence\sunshade\00000101.jpg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82" t="34209" r="56790" b="47352"/>
            <a:stretch/>
          </p:blipFill>
          <p:spPr bwMode="auto">
            <a:xfrm>
              <a:off x="737514" y="3924174"/>
              <a:ext cx="612108" cy="765136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6" descr="D:\research\orderless_tracking\testBed\sequence\sunshade\00000012.jpg"/>
            <p:cNvPicPr>
              <a:picLocks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15" t="32414" r="49738" b="50886"/>
            <a:stretch/>
          </p:blipFill>
          <p:spPr bwMode="auto">
            <a:xfrm>
              <a:off x="1845867" y="3914968"/>
              <a:ext cx="612108" cy="765136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6" name="TextBox 135"/>
            <p:cNvSpPr txBox="1"/>
            <p:nvPr/>
          </p:nvSpPr>
          <p:spPr>
            <a:xfrm>
              <a:off x="2223634" y="140348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732478" y="2607096"/>
              <a:ext cx="528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75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378344" y="3831232"/>
              <a:ext cx="528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955003" y="3869638"/>
              <a:ext cx="528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058976" y="3865140"/>
              <a:ext cx="528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41" name="Picture 4" descr="C:\Users\cv\Desktop\aa\keyTemplates\9.png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338" y="2687772"/>
              <a:ext cx="612108" cy="765136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30" descr="C:\Users\cv\Desktop\aa\keyTemplates\132.png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804" y="5328160"/>
              <a:ext cx="612108" cy="765136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24" descr="C:\Users\cv\Desktop\aa\keyTemplates\70.png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5328160"/>
              <a:ext cx="612108" cy="765136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5" name="TextBox 154"/>
            <p:cNvSpPr txBox="1"/>
            <p:nvPr/>
          </p:nvSpPr>
          <p:spPr>
            <a:xfrm>
              <a:off x="1503827" y="2636912"/>
              <a:ext cx="528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56" name="Picture 34" descr="C:\Users\cv\Desktop\aa\keyTemplates\116.png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562" y="5328160"/>
              <a:ext cx="612000" cy="766800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7" name="TextBox 156"/>
            <p:cNvSpPr txBox="1"/>
            <p:nvPr/>
          </p:nvSpPr>
          <p:spPr>
            <a:xfrm>
              <a:off x="2288618" y="5266788"/>
              <a:ext cx="627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116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320012" y="5269172"/>
              <a:ext cx="528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67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247582" y="5261436"/>
              <a:ext cx="627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132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60" name="Picture 12" descr="C:\Users\cv\Desktop\aa\keyTemplates\84.png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688" y="5328160"/>
              <a:ext cx="612000" cy="766800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1" name="TextBox 160"/>
            <p:cNvSpPr txBox="1"/>
            <p:nvPr/>
          </p:nvSpPr>
          <p:spPr>
            <a:xfrm>
              <a:off x="1321388" y="5280106"/>
              <a:ext cx="528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84</a:t>
              </a:r>
              <a:endParaRPr lang="ko-KR" altLang="en-US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97" name="TextBox 196"/>
          <p:cNvSpPr txBox="1"/>
          <p:nvPr/>
        </p:nvSpPr>
        <p:spPr>
          <a:xfrm>
            <a:off x="3261186" y="3840524"/>
            <a:ext cx="528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lang="ko-KR" altLang="en-US" b="1" dirty="0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603793" y="1403484"/>
            <a:ext cx="4110636" cy="4691476"/>
            <a:chOff x="8102309" y="1263282"/>
            <a:chExt cx="4110636" cy="4691476"/>
          </a:xfrm>
        </p:grpSpPr>
        <p:grpSp>
          <p:nvGrpSpPr>
            <p:cNvPr id="208" name="그룹 207"/>
            <p:cNvGrpSpPr/>
            <p:nvPr/>
          </p:nvGrpSpPr>
          <p:grpSpPr>
            <a:xfrm>
              <a:off x="8102309" y="1263282"/>
              <a:ext cx="4110636" cy="4691476"/>
              <a:chOff x="737514" y="1403484"/>
              <a:chExt cx="4110636" cy="4691476"/>
            </a:xfrm>
          </p:grpSpPr>
          <p:cxnSp>
            <p:nvCxnSpPr>
              <p:cNvPr id="219" name="직선 화살표 연결선 218"/>
              <p:cNvCxnSpPr>
                <a:endCxn id="246" idx="0"/>
              </p:cNvCxnSpPr>
              <p:nvPr/>
            </p:nvCxnSpPr>
            <p:spPr>
              <a:xfrm flipH="1">
                <a:off x="1457688" y="4438776"/>
                <a:ext cx="490898" cy="88938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직선 화살표 연결선 219"/>
              <p:cNvCxnSpPr>
                <a:endCxn id="240" idx="0"/>
              </p:cNvCxnSpPr>
              <p:nvPr/>
            </p:nvCxnSpPr>
            <p:spPr>
              <a:xfrm>
                <a:off x="3707904" y="4509120"/>
                <a:ext cx="738102" cy="8190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직선 화살표 연결선 220"/>
              <p:cNvCxnSpPr>
                <a:stCxn id="230" idx="2"/>
                <a:endCxn id="239" idx="0"/>
              </p:cNvCxnSpPr>
              <p:nvPr/>
            </p:nvCxnSpPr>
            <p:spPr>
              <a:xfrm>
                <a:off x="3473858" y="4659826"/>
                <a:ext cx="0" cy="66833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직선 화살표 연결선 221"/>
              <p:cNvCxnSpPr>
                <a:endCxn id="242" idx="0"/>
              </p:cNvCxnSpPr>
              <p:nvPr/>
            </p:nvCxnSpPr>
            <p:spPr>
              <a:xfrm flipH="1">
                <a:off x="2529562" y="4466492"/>
                <a:ext cx="727109" cy="86166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직선 화살표 연결선 222"/>
              <p:cNvCxnSpPr>
                <a:endCxn id="238" idx="0"/>
              </p:cNvCxnSpPr>
              <p:nvPr/>
            </p:nvCxnSpPr>
            <p:spPr>
              <a:xfrm flipH="1">
                <a:off x="1604392" y="2105550"/>
                <a:ext cx="344194" cy="5822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직선 화살표 연결선 223"/>
              <p:cNvCxnSpPr/>
              <p:nvPr/>
            </p:nvCxnSpPr>
            <p:spPr>
              <a:xfrm>
                <a:off x="2406842" y="2105550"/>
                <a:ext cx="418944" cy="55831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직선 화살표 연결선 224"/>
              <p:cNvCxnSpPr>
                <a:endCxn id="231" idx="0"/>
              </p:cNvCxnSpPr>
              <p:nvPr/>
            </p:nvCxnSpPr>
            <p:spPr>
              <a:xfrm flipH="1">
                <a:off x="1043568" y="3256186"/>
                <a:ext cx="328954" cy="6679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직선 화살표 연결선 225"/>
              <p:cNvCxnSpPr>
                <a:endCxn id="25" idx="0"/>
              </p:cNvCxnSpPr>
              <p:nvPr/>
            </p:nvCxnSpPr>
            <p:spPr>
              <a:xfrm>
                <a:off x="1864298" y="3274274"/>
                <a:ext cx="296037" cy="64069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직선 화살표 연결선 226"/>
              <p:cNvCxnSpPr>
                <a:endCxn id="230" idx="0"/>
              </p:cNvCxnSpPr>
              <p:nvPr/>
            </p:nvCxnSpPr>
            <p:spPr>
              <a:xfrm>
                <a:off x="3054914" y="3223648"/>
                <a:ext cx="418944" cy="67104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28" name="Picture 9" descr="D:\research\orderless_tracking\testBed\sequence\sunshade\00000150.jpg"/>
              <p:cNvPicPr>
                <a:picLocks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541" t="33417" r="61714" b="45513"/>
              <a:stretch/>
            </p:blipFill>
            <p:spPr bwMode="auto">
              <a:xfrm>
                <a:off x="1871660" y="1493854"/>
                <a:ext cx="612108" cy="7651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9" name="Picture 8" descr="D:\research\orderless_tracking\testBed\sequence\sunshade\00000065.jpg"/>
              <p:cNvPicPr>
                <a:picLocks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79" t="34932" r="59148" b="48311"/>
              <a:stretch/>
            </p:blipFill>
            <p:spPr bwMode="auto">
              <a:xfrm>
                <a:off x="2519732" y="2663864"/>
                <a:ext cx="612108" cy="7651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0" name="Picture 3" descr="D:\research\orderless_tracking\testBed\sequence\sunshade\00000001.jpg"/>
              <p:cNvPicPr>
                <a:picLocks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233" t="31238" r="68042" b="50353"/>
              <a:stretch/>
            </p:blipFill>
            <p:spPr bwMode="auto">
              <a:xfrm>
                <a:off x="3167804" y="3894690"/>
                <a:ext cx="612108" cy="7651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1" name="Picture 10" descr="D:\research\orderless_tracking\testBed\sequence\sunshade\00000101.jpg"/>
              <p:cNvPicPr>
                <a:picLocks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82" t="34209" r="56790" b="47352"/>
              <a:stretch/>
            </p:blipFill>
            <p:spPr bwMode="auto">
              <a:xfrm>
                <a:off x="737514" y="3924174"/>
                <a:ext cx="612108" cy="7651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2" name="Picture 6" descr="D:\research\orderless_tracking\testBed\sequence\sunshade\00000012.jpg"/>
              <p:cNvPicPr>
                <a:picLocks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715" t="32414" r="49738" b="50886"/>
              <a:stretch/>
            </p:blipFill>
            <p:spPr bwMode="auto">
              <a:xfrm>
                <a:off x="1845867" y="3914968"/>
                <a:ext cx="612108" cy="765136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3" name="TextBox 232"/>
              <p:cNvSpPr txBox="1"/>
              <p:nvPr/>
            </p:nvSpPr>
            <p:spPr>
              <a:xfrm>
                <a:off x="2223634" y="1403484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ko-KR" altLang="en-US" b="1" dirty="0">
                  <a:solidFill>
                    <a:srgbClr val="FFFF0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4" name="TextBox 233"/>
              <p:cNvSpPr txBox="1"/>
              <p:nvPr/>
            </p:nvSpPr>
            <p:spPr>
              <a:xfrm>
                <a:off x="2732478" y="2607096"/>
                <a:ext cx="5281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75</a:t>
                </a:r>
                <a:endParaRPr lang="ko-KR" altLang="en-US" b="1" dirty="0">
                  <a:solidFill>
                    <a:srgbClr val="FFFF0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5" name="TextBox 234"/>
              <p:cNvSpPr txBox="1"/>
              <p:nvPr/>
            </p:nvSpPr>
            <p:spPr>
              <a:xfrm>
                <a:off x="3378344" y="3831232"/>
                <a:ext cx="5281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15</a:t>
                </a:r>
                <a:endParaRPr lang="ko-KR" altLang="en-US" b="1" dirty="0">
                  <a:solidFill>
                    <a:srgbClr val="FFFF0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6" name="TextBox 235"/>
              <p:cNvSpPr txBox="1"/>
              <p:nvPr/>
            </p:nvSpPr>
            <p:spPr>
              <a:xfrm>
                <a:off x="955003" y="3869638"/>
                <a:ext cx="5281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60</a:t>
                </a:r>
                <a:endParaRPr lang="ko-KR" altLang="en-US" b="1" dirty="0">
                  <a:solidFill>
                    <a:srgbClr val="FFFF0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7" name="TextBox 236"/>
              <p:cNvSpPr txBox="1"/>
              <p:nvPr/>
            </p:nvSpPr>
            <p:spPr>
              <a:xfrm>
                <a:off x="2058976" y="3865140"/>
                <a:ext cx="5281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30</a:t>
                </a:r>
                <a:endParaRPr lang="ko-KR" altLang="en-US" b="1" dirty="0">
                  <a:solidFill>
                    <a:srgbClr val="FFFF0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238" name="Picture 4" descr="C:\Users\cv\Desktop\aa\keyTemplates\9.png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8338" y="2687772"/>
                <a:ext cx="612108" cy="7651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9" name="Picture 30" descr="C:\Users\cv\Desktop\aa\keyTemplates\132.png"/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7804" y="5328160"/>
                <a:ext cx="612108" cy="7651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0" name="Picture 24" descr="C:\Users\cv\Desktop\aa\keyTemplates\70.png"/>
              <p:cNvPicPr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5328160"/>
                <a:ext cx="612108" cy="7651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1" name="TextBox 240"/>
              <p:cNvSpPr txBox="1"/>
              <p:nvPr/>
            </p:nvSpPr>
            <p:spPr>
              <a:xfrm>
                <a:off x="1503827" y="2636912"/>
                <a:ext cx="5281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dirty="0" smtClean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9</a:t>
                </a:r>
                <a:endParaRPr lang="ko-KR" altLang="en-US" b="1" dirty="0">
                  <a:solidFill>
                    <a:srgbClr val="FFFF0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242" name="Picture 34" descr="C:\Users\cv\Desktop\aa\keyTemplates\116.png"/>
              <p:cNvPicPr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3562" y="5328160"/>
                <a:ext cx="612000" cy="766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3" name="TextBox 242"/>
              <p:cNvSpPr txBox="1"/>
              <p:nvPr/>
            </p:nvSpPr>
            <p:spPr>
              <a:xfrm>
                <a:off x="2288618" y="5266788"/>
                <a:ext cx="6271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116</a:t>
                </a:r>
                <a:endParaRPr lang="ko-KR" altLang="en-US" b="1" dirty="0">
                  <a:solidFill>
                    <a:srgbClr val="FFFF0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4" name="TextBox 243"/>
              <p:cNvSpPr txBox="1"/>
              <p:nvPr/>
            </p:nvSpPr>
            <p:spPr>
              <a:xfrm>
                <a:off x="4320012" y="5269172"/>
                <a:ext cx="5281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67</a:t>
                </a:r>
                <a:endParaRPr lang="ko-KR" altLang="en-US" b="1" dirty="0">
                  <a:solidFill>
                    <a:srgbClr val="FFFF0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5" name="TextBox 244"/>
              <p:cNvSpPr txBox="1"/>
              <p:nvPr/>
            </p:nvSpPr>
            <p:spPr>
              <a:xfrm>
                <a:off x="3247582" y="5261436"/>
                <a:ext cx="6271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132</a:t>
                </a:r>
                <a:endParaRPr lang="ko-KR" altLang="en-US" b="1" dirty="0">
                  <a:solidFill>
                    <a:srgbClr val="FFFF0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246" name="Picture 12" descr="C:\Users\cv\Desktop\aa\keyTemplates\84.png"/>
              <p:cNvPicPr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1688" y="5328160"/>
                <a:ext cx="612000" cy="766800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7" name="TextBox 246"/>
              <p:cNvSpPr txBox="1"/>
              <p:nvPr/>
            </p:nvSpPr>
            <p:spPr>
              <a:xfrm>
                <a:off x="1328660" y="5280106"/>
                <a:ext cx="5281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84</a:t>
                </a:r>
                <a:endParaRPr lang="ko-KR" altLang="en-US" b="1" dirty="0">
                  <a:solidFill>
                    <a:srgbClr val="FFFF0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62" name="폭발 2 161"/>
            <p:cNvSpPr/>
            <p:nvPr/>
          </p:nvSpPr>
          <p:spPr>
            <a:xfrm>
              <a:off x="9099735" y="3330990"/>
              <a:ext cx="648072" cy="360040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612207" y="1401820"/>
            <a:ext cx="4110636" cy="4691476"/>
            <a:chOff x="8480282" y="1244442"/>
            <a:chExt cx="4110636" cy="4691476"/>
          </a:xfrm>
        </p:grpSpPr>
        <p:grpSp>
          <p:nvGrpSpPr>
            <p:cNvPr id="165" name="그룹 164"/>
            <p:cNvGrpSpPr/>
            <p:nvPr/>
          </p:nvGrpSpPr>
          <p:grpSpPr>
            <a:xfrm>
              <a:off x="8480282" y="1244442"/>
              <a:ext cx="4110636" cy="4691476"/>
              <a:chOff x="737514" y="1403484"/>
              <a:chExt cx="4110636" cy="4691476"/>
            </a:xfrm>
          </p:grpSpPr>
          <p:cxnSp>
            <p:nvCxnSpPr>
              <p:cNvPr id="166" name="직선 화살표 연결선 165"/>
              <p:cNvCxnSpPr>
                <a:endCxn id="193" idx="0"/>
              </p:cNvCxnSpPr>
              <p:nvPr/>
            </p:nvCxnSpPr>
            <p:spPr>
              <a:xfrm flipH="1">
                <a:off x="1457688" y="4438776"/>
                <a:ext cx="490898" cy="88938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직선 화살표 연결선 166"/>
              <p:cNvCxnSpPr>
                <a:endCxn id="187" idx="0"/>
              </p:cNvCxnSpPr>
              <p:nvPr/>
            </p:nvCxnSpPr>
            <p:spPr>
              <a:xfrm>
                <a:off x="3707904" y="4509120"/>
                <a:ext cx="738102" cy="8190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직선 화살표 연결선 167"/>
              <p:cNvCxnSpPr>
                <a:stCxn id="177" idx="2"/>
                <a:endCxn id="186" idx="0"/>
              </p:cNvCxnSpPr>
              <p:nvPr/>
            </p:nvCxnSpPr>
            <p:spPr>
              <a:xfrm>
                <a:off x="3473858" y="4659826"/>
                <a:ext cx="0" cy="66833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직선 화살표 연결선 168"/>
              <p:cNvCxnSpPr>
                <a:endCxn id="189" idx="0"/>
              </p:cNvCxnSpPr>
              <p:nvPr/>
            </p:nvCxnSpPr>
            <p:spPr>
              <a:xfrm flipH="1">
                <a:off x="2529562" y="4466492"/>
                <a:ext cx="727109" cy="86166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직선 화살표 연결선 169"/>
              <p:cNvCxnSpPr>
                <a:endCxn id="185" idx="0"/>
              </p:cNvCxnSpPr>
              <p:nvPr/>
            </p:nvCxnSpPr>
            <p:spPr>
              <a:xfrm flipH="1">
                <a:off x="1604392" y="2105550"/>
                <a:ext cx="344194" cy="5822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직선 화살표 연결선 170"/>
              <p:cNvCxnSpPr/>
              <p:nvPr/>
            </p:nvCxnSpPr>
            <p:spPr>
              <a:xfrm>
                <a:off x="2406842" y="2105550"/>
                <a:ext cx="418944" cy="55831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직선 화살표 연결선 171"/>
              <p:cNvCxnSpPr>
                <a:endCxn id="178" idx="0"/>
              </p:cNvCxnSpPr>
              <p:nvPr/>
            </p:nvCxnSpPr>
            <p:spPr>
              <a:xfrm flipH="1">
                <a:off x="1043568" y="3256186"/>
                <a:ext cx="328954" cy="6679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직선 화살표 연결선 172"/>
              <p:cNvCxnSpPr>
                <a:endCxn id="179" idx="0"/>
              </p:cNvCxnSpPr>
              <p:nvPr/>
            </p:nvCxnSpPr>
            <p:spPr>
              <a:xfrm>
                <a:off x="1830778" y="3256186"/>
                <a:ext cx="321143" cy="65878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직선 화살표 연결선 173"/>
              <p:cNvCxnSpPr>
                <a:endCxn id="177" idx="0"/>
              </p:cNvCxnSpPr>
              <p:nvPr/>
            </p:nvCxnSpPr>
            <p:spPr>
              <a:xfrm>
                <a:off x="3054914" y="3223648"/>
                <a:ext cx="418944" cy="67104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5" name="Picture 9" descr="D:\research\orderless_tracking\testBed\sequence\sunshade\00000150.jpg"/>
              <p:cNvPicPr>
                <a:picLocks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541" t="33417" r="61714" b="45513"/>
              <a:stretch/>
            </p:blipFill>
            <p:spPr bwMode="auto">
              <a:xfrm>
                <a:off x="1871660" y="1493854"/>
                <a:ext cx="612108" cy="7651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" name="Picture 8" descr="D:\research\orderless_tracking\testBed\sequence\sunshade\00000065.jpg"/>
              <p:cNvPicPr>
                <a:picLocks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79" t="34932" r="59148" b="48311"/>
              <a:stretch/>
            </p:blipFill>
            <p:spPr bwMode="auto">
              <a:xfrm>
                <a:off x="2519732" y="2663864"/>
                <a:ext cx="612108" cy="7651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" name="Picture 3" descr="D:\research\orderless_tracking\testBed\sequence\sunshade\00000001.jpg"/>
              <p:cNvPicPr>
                <a:picLocks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233" t="31238" r="68042" b="50353"/>
              <a:stretch/>
            </p:blipFill>
            <p:spPr bwMode="auto">
              <a:xfrm>
                <a:off x="3167804" y="3894690"/>
                <a:ext cx="612108" cy="7651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" name="Picture 10" descr="D:\research\orderless_tracking\testBed\sequence\sunshade\00000101.jpg"/>
              <p:cNvPicPr>
                <a:picLocks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82" t="34209" r="56790" b="47352"/>
              <a:stretch/>
            </p:blipFill>
            <p:spPr bwMode="auto">
              <a:xfrm>
                <a:off x="737514" y="3924174"/>
                <a:ext cx="612108" cy="7651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9" name="Picture 6" descr="D:\research\orderless_tracking\testBed\sequence\sunshade\00000012.jpg"/>
              <p:cNvPicPr>
                <a:picLocks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715" t="32414" r="49738" b="50886"/>
              <a:stretch/>
            </p:blipFill>
            <p:spPr bwMode="auto">
              <a:xfrm>
                <a:off x="1845867" y="3914968"/>
                <a:ext cx="612108" cy="7651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0" name="TextBox 179"/>
              <p:cNvSpPr txBox="1"/>
              <p:nvPr/>
            </p:nvSpPr>
            <p:spPr>
              <a:xfrm>
                <a:off x="2223634" y="1403484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ko-KR" altLang="en-US" b="1" dirty="0">
                  <a:solidFill>
                    <a:srgbClr val="FFFF0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2732478" y="2607096"/>
                <a:ext cx="5281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75</a:t>
                </a:r>
                <a:endParaRPr lang="ko-KR" altLang="en-US" b="1" dirty="0">
                  <a:solidFill>
                    <a:srgbClr val="FFFF0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3378344" y="3831232"/>
                <a:ext cx="5281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15</a:t>
                </a:r>
                <a:endParaRPr lang="ko-KR" altLang="en-US" b="1" dirty="0">
                  <a:solidFill>
                    <a:srgbClr val="FFFF0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955003" y="3869638"/>
                <a:ext cx="5281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60</a:t>
                </a:r>
                <a:endParaRPr lang="ko-KR" altLang="en-US" b="1" dirty="0">
                  <a:solidFill>
                    <a:srgbClr val="FFFF0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4" name="TextBox 183"/>
              <p:cNvSpPr txBox="1"/>
              <p:nvPr/>
            </p:nvSpPr>
            <p:spPr>
              <a:xfrm>
                <a:off x="2058976" y="3865140"/>
                <a:ext cx="5281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30</a:t>
                </a:r>
                <a:endParaRPr lang="ko-KR" altLang="en-US" b="1" dirty="0">
                  <a:solidFill>
                    <a:srgbClr val="FFFF0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85" name="Picture 4" descr="C:\Users\cv\Desktop\aa\keyTemplates\9.png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8338" y="2687772"/>
                <a:ext cx="612108" cy="7651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6" name="Picture 30" descr="C:\Users\cv\Desktop\aa\keyTemplates\132.png"/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7804" y="5328160"/>
                <a:ext cx="612108" cy="7651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7" name="Picture 24" descr="C:\Users\cv\Desktop\aa\keyTemplates\70.png"/>
              <p:cNvPicPr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5328160"/>
                <a:ext cx="612108" cy="7651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8" name="TextBox 187"/>
              <p:cNvSpPr txBox="1"/>
              <p:nvPr/>
            </p:nvSpPr>
            <p:spPr>
              <a:xfrm>
                <a:off x="1503827" y="2636912"/>
                <a:ext cx="5281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dirty="0" smtClean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9</a:t>
                </a:r>
                <a:endParaRPr lang="ko-KR" altLang="en-US" b="1" dirty="0">
                  <a:solidFill>
                    <a:srgbClr val="FFFF0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89" name="Picture 34" descr="C:\Users\cv\Desktop\aa\keyTemplates\116.png"/>
              <p:cNvPicPr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3562" y="5328160"/>
                <a:ext cx="612000" cy="766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0" name="TextBox 189"/>
              <p:cNvSpPr txBox="1"/>
              <p:nvPr/>
            </p:nvSpPr>
            <p:spPr>
              <a:xfrm>
                <a:off x="2288618" y="5266788"/>
                <a:ext cx="6271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116</a:t>
                </a:r>
                <a:endParaRPr lang="ko-KR" altLang="en-US" b="1" dirty="0">
                  <a:solidFill>
                    <a:srgbClr val="FFFF0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4320012" y="5269172"/>
                <a:ext cx="5281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67</a:t>
                </a:r>
                <a:endParaRPr lang="ko-KR" altLang="en-US" b="1" dirty="0">
                  <a:solidFill>
                    <a:srgbClr val="FFFF0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3247582" y="5261436"/>
                <a:ext cx="6271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132</a:t>
                </a:r>
                <a:endParaRPr lang="ko-KR" altLang="en-US" b="1" dirty="0">
                  <a:solidFill>
                    <a:srgbClr val="FFFF0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93" name="Picture 12" descr="C:\Users\cv\Desktop\aa\keyTemplates\84.png"/>
              <p:cNvPicPr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1688" y="5328160"/>
                <a:ext cx="612000" cy="766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4" name="TextBox 193"/>
              <p:cNvSpPr txBox="1"/>
              <p:nvPr/>
            </p:nvSpPr>
            <p:spPr>
              <a:xfrm>
                <a:off x="1328660" y="5280106"/>
                <a:ext cx="5281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84</a:t>
                </a:r>
                <a:endParaRPr lang="ko-KR" altLang="en-US" b="1" dirty="0">
                  <a:solidFill>
                    <a:srgbClr val="FFFF0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96" name="모서리가 둥근 직사각형 195"/>
            <p:cNvSpPr/>
            <p:nvPr/>
          </p:nvSpPr>
          <p:spPr>
            <a:xfrm>
              <a:off x="9930358" y="1303144"/>
              <a:ext cx="332142" cy="310630"/>
            </a:xfrm>
            <a:prstGeom prst="round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모서리가 둥근 직사각형 197"/>
            <p:cNvSpPr/>
            <p:nvPr/>
          </p:nvSpPr>
          <p:spPr>
            <a:xfrm>
              <a:off x="9343377" y="2492396"/>
              <a:ext cx="332142" cy="310630"/>
            </a:xfrm>
            <a:prstGeom prst="round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모서리가 둥근 직사각형 198"/>
            <p:cNvSpPr/>
            <p:nvPr/>
          </p:nvSpPr>
          <p:spPr>
            <a:xfrm>
              <a:off x="10523804" y="2477405"/>
              <a:ext cx="380050" cy="310630"/>
            </a:xfrm>
            <a:prstGeom prst="round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모서리가 둥근 직사각형 199"/>
            <p:cNvSpPr/>
            <p:nvPr/>
          </p:nvSpPr>
          <p:spPr>
            <a:xfrm>
              <a:off x="8755505" y="3720624"/>
              <a:ext cx="380050" cy="310630"/>
            </a:xfrm>
            <a:prstGeom prst="round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1" name="모서리가 둥근 직사각형 200"/>
            <p:cNvSpPr/>
            <p:nvPr/>
          </p:nvSpPr>
          <p:spPr>
            <a:xfrm>
              <a:off x="9845270" y="3728162"/>
              <a:ext cx="380050" cy="310630"/>
            </a:xfrm>
            <a:prstGeom prst="round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2" name="모서리가 둥근 직사각형 201"/>
            <p:cNvSpPr/>
            <p:nvPr/>
          </p:nvSpPr>
          <p:spPr>
            <a:xfrm>
              <a:off x="10051795" y="5150186"/>
              <a:ext cx="549246" cy="310630"/>
            </a:xfrm>
            <a:prstGeom prst="round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3" name="모서리가 둥근 직사각형 202"/>
            <p:cNvSpPr/>
            <p:nvPr/>
          </p:nvSpPr>
          <p:spPr>
            <a:xfrm>
              <a:off x="11005938" y="5140869"/>
              <a:ext cx="549246" cy="310630"/>
            </a:xfrm>
            <a:prstGeom prst="round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모서리가 둥근 직사각형 203"/>
            <p:cNvSpPr/>
            <p:nvPr/>
          </p:nvSpPr>
          <p:spPr>
            <a:xfrm>
              <a:off x="12114778" y="5150415"/>
              <a:ext cx="380050" cy="310630"/>
            </a:xfrm>
            <a:prstGeom prst="round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모서리가 둥근 직사각형 204"/>
            <p:cNvSpPr/>
            <p:nvPr/>
          </p:nvSpPr>
          <p:spPr>
            <a:xfrm>
              <a:off x="9139207" y="5150186"/>
              <a:ext cx="380050" cy="310630"/>
            </a:xfrm>
            <a:prstGeom prst="round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모서리가 둥근 직사각형 205"/>
            <p:cNvSpPr/>
            <p:nvPr/>
          </p:nvSpPr>
          <p:spPr>
            <a:xfrm>
              <a:off x="11158651" y="3720624"/>
              <a:ext cx="380050" cy="310630"/>
            </a:xfrm>
            <a:prstGeom prst="round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8DB-A304-4CEB-B356-D02B37FBFB0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204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아래쪽 화살표 73"/>
          <p:cNvSpPr/>
          <p:nvPr/>
        </p:nvSpPr>
        <p:spPr>
          <a:xfrm rot="19068824" flipH="1">
            <a:off x="6475423" y="3644564"/>
            <a:ext cx="663761" cy="563453"/>
          </a:xfrm>
          <a:prstGeom prst="downArrow">
            <a:avLst/>
          </a:prstGeom>
          <a:solidFill>
            <a:schemeClr val="tx1">
              <a:lumMod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아래쪽 화살표 72"/>
          <p:cNvSpPr/>
          <p:nvPr/>
        </p:nvSpPr>
        <p:spPr>
          <a:xfrm rot="2531176">
            <a:off x="2292848" y="3622462"/>
            <a:ext cx="663761" cy="563453"/>
          </a:xfrm>
          <a:prstGeom prst="downArrow">
            <a:avLst/>
          </a:prstGeom>
          <a:solidFill>
            <a:schemeClr val="tx1">
              <a:lumMod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아래쪽 화살표 5"/>
          <p:cNvSpPr/>
          <p:nvPr/>
        </p:nvSpPr>
        <p:spPr>
          <a:xfrm>
            <a:off x="4399468" y="3645024"/>
            <a:ext cx="663761" cy="563453"/>
          </a:xfrm>
          <a:prstGeom prst="downArrow">
            <a:avLst/>
          </a:prstGeom>
          <a:solidFill>
            <a:schemeClr val="tx1">
              <a:lumMod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Challenges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23528" y="1332099"/>
            <a:ext cx="8568952" cy="4824536"/>
          </a:xfrm>
        </p:spPr>
        <p:txBody>
          <a:bodyPr/>
          <a:lstStyle/>
          <a:p>
            <a:r>
              <a:rPr lang="en-US" altLang="ko-KR" dirty="0" smtClean="0"/>
              <a:t>Tree learning and </a:t>
            </a:r>
            <a:r>
              <a:rPr lang="en-US" altLang="ko-KR" dirty="0"/>
              <a:t>tracking are mutually </a:t>
            </a:r>
            <a:r>
              <a:rPr lang="en-US" altLang="ko-KR" dirty="0" smtClean="0"/>
              <a:t>dependent</a:t>
            </a:r>
          </a:p>
          <a:p>
            <a:pPr lvl="1"/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8DB-A304-4CEB-B356-D02B37FBFB0E}" type="slidenum">
              <a:rPr lang="ko-KR" altLang="en-US" smtClean="0"/>
              <a:t>8</a:t>
            </a:fld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1115616" y="2070905"/>
            <a:ext cx="6906418" cy="1306539"/>
            <a:chOff x="611560" y="2564904"/>
            <a:chExt cx="7887692" cy="1433788"/>
          </a:xfrm>
        </p:grpSpPr>
        <p:grpSp>
          <p:nvGrpSpPr>
            <p:cNvPr id="47" name="그룹 46"/>
            <p:cNvGrpSpPr/>
            <p:nvPr/>
          </p:nvGrpSpPr>
          <p:grpSpPr>
            <a:xfrm>
              <a:off x="611560" y="2564904"/>
              <a:ext cx="1543269" cy="1431732"/>
              <a:chOff x="611560" y="2708920"/>
              <a:chExt cx="1543269" cy="1431732"/>
            </a:xfrm>
          </p:grpSpPr>
          <p:pic>
            <p:nvPicPr>
              <p:cNvPr id="48" name="Picture 9" descr="D:\research\orderless_tracking\testBed\sequence\sunshade\00000150.jpg"/>
              <p:cNvPicPr>
                <a:picLocks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665" t="15947" r="12236" b="-1278"/>
              <a:stretch/>
            </p:blipFill>
            <p:spPr bwMode="auto">
              <a:xfrm>
                <a:off x="683568" y="2785369"/>
                <a:ext cx="1471261" cy="1355283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" name="TextBox 48"/>
              <p:cNvSpPr txBox="1"/>
              <p:nvPr/>
            </p:nvSpPr>
            <p:spPr>
              <a:xfrm>
                <a:off x="611560" y="2708920"/>
                <a:ext cx="4524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ko-KR" altLang="en-US" b="1" dirty="0">
                  <a:solidFill>
                    <a:srgbClr val="FFFF0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0" name="그룹 49"/>
            <p:cNvGrpSpPr/>
            <p:nvPr/>
          </p:nvGrpSpPr>
          <p:grpSpPr>
            <a:xfrm>
              <a:off x="2195736" y="2573651"/>
              <a:ext cx="1538126" cy="1425041"/>
              <a:chOff x="2195736" y="2717667"/>
              <a:chExt cx="1538126" cy="1425041"/>
            </a:xfrm>
          </p:grpSpPr>
          <p:pic>
            <p:nvPicPr>
              <p:cNvPr id="51" name="Picture 3" descr="D:\research\orderless_tracking\testBed\sequence\sunshade\00000001.jpg"/>
              <p:cNvPicPr>
                <a:picLocks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27" t="15619" r="15766"/>
              <a:stretch/>
            </p:blipFill>
            <p:spPr bwMode="auto">
              <a:xfrm>
                <a:off x="2262601" y="2785370"/>
                <a:ext cx="1471261" cy="1357338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2195736" y="2717667"/>
                <a:ext cx="653372" cy="465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ko-KR" altLang="en-US" b="1" dirty="0">
                  <a:solidFill>
                    <a:srgbClr val="FFFF0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3" name="그룹 52"/>
            <p:cNvGrpSpPr/>
            <p:nvPr/>
          </p:nvGrpSpPr>
          <p:grpSpPr>
            <a:xfrm>
              <a:off x="3779912" y="2564904"/>
              <a:ext cx="1532254" cy="1433178"/>
              <a:chOff x="3779912" y="2708920"/>
              <a:chExt cx="1532254" cy="1433178"/>
            </a:xfrm>
          </p:grpSpPr>
          <p:pic>
            <p:nvPicPr>
              <p:cNvPr id="54" name="Picture 6" descr="D:\research\orderless_tracking\testBed\sequence\sunshade\00000012.jpg"/>
              <p:cNvPicPr>
                <a:picLocks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" t="15728" r="26860" b="-455"/>
              <a:stretch/>
            </p:blipFill>
            <p:spPr bwMode="auto">
              <a:xfrm>
                <a:off x="3839766" y="2785368"/>
                <a:ext cx="1472400" cy="135673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3779912" y="2708920"/>
                <a:ext cx="653374" cy="465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ko-KR" altLang="en-US" b="1" dirty="0">
                  <a:solidFill>
                    <a:srgbClr val="FFFF0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6" name="그룹 55"/>
            <p:cNvGrpSpPr/>
            <p:nvPr/>
          </p:nvGrpSpPr>
          <p:grpSpPr>
            <a:xfrm>
              <a:off x="5364088" y="2564904"/>
              <a:ext cx="1544476" cy="1431734"/>
              <a:chOff x="5292080" y="2708920"/>
              <a:chExt cx="1544476" cy="1431734"/>
            </a:xfrm>
          </p:grpSpPr>
          <p:pic>
            <p:nvPicPr>
              <p:cNvPr id="57" name="Picture 10" descr="D:\research\orderless_tracking\testBed\sequence\sunshade\00000101.jpg"/>
              <p:cNvPicPr>
                <a:picLocks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117" r="25751" b="188"/>
              <a:stretch/>
            </p:blipFill>
            <p:spPr bwMode="auto">
              <a:xfrm>
                <a:off x="5365295" y="2785370"/>
                <a:ext cx="1471261" cy="1355284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5292080" y="2708920"/>
                <a:ext cx="653374" cy="465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ko-KR" altLang="en-US" b="1" dirty="0">
                  <a:solidFill>
                    <a:srgbClr val="FFFF0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9" name="그룹 58"/>
            <p:cNvGrpSpPr/>
            <p:nvPr/>
          </p:nvGrpSpPr>
          <p:grpSpPr>
            <a:xfrm>
              <a:off x="6959988" y="2573651"/>
              <a:ext cx="1539264" cy="1422985"/>
              <a:chOff x="6876256" y="2717667"/>
              <a:chExt cx="1539264" cy="1422985"/>
            </a:xfrm>
          </p:grpSpPr>
          <p:pic>
            <p:nvPicPr>
              <p:cNvPr id="60" name="Picture 8" descr="D:\research\orderless_tracking\testBed\sequence\sunshade\00000065.jpg"/>
              <p:cNvPicPr>
                <a:picLocks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775" r="26961" b="410"/>
              <a:stretch/>
            </p:blipFill>
            <p:spPr bwMode="auto">
              <a:xfrm>
                <a:off x="6943120" y="2785369"/>
                <a:ext cx="1472400" cy="1355283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6876256" y="2717667"/>
                <a:ext cx="653374" cy="465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endParaRPr lang="ko-KR" altLang="en-US" b="1" dirty="0">
                  <a:solidFill>
                    <a:srgbClr val="FFFF0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4" name="그룹 63"/>
          <p:cNvGrpSpPr/>
          <p:nvPr/>
        </p:nvGrpSpPr>
        <p:grpSpPr>
          <a:xfrm>
            <a:off x="2627784" y="4389486"/>
            <a:ext cx="1542883" cy="1749268"/>
            <a:chOff x="6144281" y="3494317"/>
            <a:chExt cx="2067615" cy="2344192"/>
          </a:xfrm>
        </p:grpSpPr>
        <p:sp>
          <p:nvSpPr>
            <p:cNvPr id="65" name="타원 64"/>
            <p:cNvSpPr/>
            <p:nvPr/>
          </p:nvSpPr>
          <p:spPr>
            <a:xfrm>
              <a:off x="6640124" y="3494317"/>
              <a:ext cx="432304" cy="43230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/>
                <a:t>1</a:t>
              </a:r>
              <a:endParaRPr lang="ko-KR" altLang="en-US" sz="1600" b="1" dirty="0"/>
            </a:p>
          </p:txBody>
        </p:sp>
        <p:sp>
          <p:nvSpPr>
            <p:cNvPr id="66" name="타원 65"/>
            <p:cNvSpPr/>
            <p:nvPr/>
          </p:nvSpPr>
          <p:spPr>
            <a:xfrm rot="190495">
              <a:off x="6144281" y="4146128"/>
              <a:ext cx="432304" cy="43230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/>
                <a:t>3</a:t>
              </a:r>
              <a:endParaRPr lang="ko-KR" altLang="en-US" sz="1600" b="1" dirty="0"/>
            </a:p>
          </p:txBody>
        </p:sp>
        <p:cxnSp>
          <p:nvCxnSpPr>
            <p:cNvPr id="67" name="직선 화살표 연결선 66"/>
            <p:cNvCxnSpPr>
              <a:stCxn id="65" idx="3"/>
              <a:endCxn id="66" idx="7"/>
            </p:cNvCxnSpPr>
            <p:nvPr/>
          </p:nvCxnSpPr>
          <p:spPr>
            <a:xfrm flipH="1">
              <a:off x="6521508" y="3863312"/>
              <a:ext cx="181926" cy="3548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타원 67"/>
            <p:cNvSpPr/>
            <p:nvPr/>
          </p:nvSpPr>
          <p:spPr>
            <a:xfrm>
              <a:off x="7229501" y="4146129"/>
              <a:ext cx="432306" cy="43230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/>
                <a:t>2</a:t>
              </a:r>
              <a:endParaRPr lang="ko-KR" altLang="en-US" sz="1600" b="1" dirty="0"/>
            </a:p>
          </p:txBody>
        </p:sp>
        <p:sp>
          <p:nvSpPr>
            <p:cNvPr id="69" name="타원 68"/>
            <p:cNvSpPr/>
            <p:nvPr/>
          </p:nvSpPr>
          <p:spPr>
            <a:xfrm>
              <a:off x="7779590" y="4701897"/>
              <a:ext cx="432306" cy="43230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/>
                <a:t>5</a:t>
              </a:r>
              <a:endParaRPr lang="ko-KR" altLang="en-US" sz="1600" b="1" dirty="0"/>
            </a:p>
          </p:txBody>
        </p:sp>
        <p:cxnSp>
          <p:nvCxnSpPr>
            <p:cNvPr id="70" name="직선 화살표 연결선 69"/>
            <p:cNvCxnSpPr>
              <a:stCxn id="68" idx="5"/>
              <a:endCxn id="69" idx="1"/>
            </p:cNvCxnSpPr>
            <p:nvPr/>
          </p:nvCxnSpPr>
          <p:spPr>
            <a:xfrm>
              <a:off x="7598497" y="4515123"/>
              <a:ext cx="244402" cy="25008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타원 70"/>
            <p:cNvSpPr/>
            <p:nvPr/>
          </p:nvSpPr>
          <p:spPr>
            <a:xfrm>
              <a:off x="7275791" y="5406205"/>
              <a:ext cx="432303" cy="43230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/>
                <a:t>4</a:t>
              </a:r>
              <a:endParaRPr lang="ko-KR" altLang="en-US" sz="1600" b="1" dirty="0"/>
            </a:p>
          </p:txBody>
        </p:sp>
        <p:cxnSp>
          <p:nvCxnSpPr>
            <p:cNvPr id="72" name="직선 화살표 연결선 71"/>
            <p:cNvCxnSpPr>
              <a:stCxn id="69" idx="3"/>
              <a:endCxn id="71" idx="7"/>
            </p:cNvCxnSpPr>
            <p:nvPr/>
          </p:nvCxnSpPr>
          <p:spPr>
            <a:xfrm flipH="1">
              <a:off x="7644785" y="5070892"/>
              <a:ext cx="198115" cy="39862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화살표 연결선 74"/>
            <p:cNvCxnSpPr>
              <a:stCxn id="65" idx="5"/>
              <a:endCxn id="68" idx="1"/>
            </p:cNvCxnSpPr>
            <p:nvPr/>
          </p:nvCxnSpPr>
          <p:spPr>
            <a:xfrm>
              <a:off x="7009119" y="3863312"/>
              <a:ext cx="283691" cy="34612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그룹 75"/>
          <p:cNvGrpSpPr/>
          <p:nvPr/>
        </p:nvGrpSpPr>
        <p:grpSpPr>
          <a:xfrm>
            <a:off x="5242467" y="4648101"/>
            <a:ext cx="1417765" cy="1330476"/>
            <a:chOff x="5831482" y="4037437"/>
            <a:chExt cx="1368152" cy="1283917"/>
          </a:xfrm>
          <a:noFill/>
        </p:grpSpPr>
        <p:sp>
          <p:nvSpPr>
            <p:cNvPr id="77" name="타원 76"/>
            <p:cNvSpPr/>
            <p:nvPr/>
          </p:nvSpPr>
          <p:spPr>
            <a:xfrm>
              <a:off x="6463920" y="4037437"/>
              <a:ext cx="311302" cy="311302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/>
                <a:t>1</a:t>
              </a:r>
              <a:endParaRPr lang="ko-KR" altLang="en-US" sz="1600" b="1" dirty="0"/>
            </a:p>
          </p:txBody>
        </p:sp>
        <p:sp>
          <p:nvSpPr>
            <p:cNvPr id="78" name="타원 77"/>
            <p:cNvSpPr/>
            <p:nvPr/>
          </p:nvSpPr>
          <p:spPr>
            <a:xfrm rot="190495">
              <a:off x="6184270" y="4553533"/>
              <a:ext cx="311302" cy="311302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/>
                <a:t>5</a:t>
              </a:r>
              <a:endParaRPr lang="ko-KR" altLang="en-US" sz="1600" b="1" dirty="0"/>
            </a:p>
          </p:txBody>
        </p:sp>
        <p:cxnSp>
          <p:nvCxnSpPr>
            <p:cNvPr id="92" name="직선 화살표 연결선 91"/>
            <p:cNvCxnSpPr>
              <a:stCxn id="77" idx="3"/>
              <a:endCxn id="78" idx="0"/>
            </p:cNvCxnSpPr>
            <p:nvPr/>
          </p:nvCxnSpPr>
          <p:spPr>
            <a:xfrm flipH="1">
              <a:off x="6348542" y="4303150"/>
              <a:ext cx="160967" cy="250622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타원 100"/>
            <p:cNvSpPr/>
            <p:nvPr/>
          </p:nvSpPr>
          <p:spPr>
            <a:xfrm>
              <a:off x="6888330" y="4506807"/>
              <a:ext cx="311304" cy="311302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4</a:t>
              </a:r>
              <a:endParaRPr lang="ko-KR" altLang="en-US" sz="1600" b="1" dirty="0"/>
            </a:p>
          </p:txBody>
        </p:sp>
        <p:sp>
          <p:nvSpPr>
            <p:cNvPr id="105" name="타원 104"/>
            <p:cNvSpPr/>
            <p:nvPr/>
          </p:nvSpPr>
          <p:spPr>
            <a:xfrm>
              <a:off x="6573980" y="5008350"/>
              <a:ext cx="311304" cy="311302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/>
                <a:t>2</a:t>
              </a:r>
              <a:endParaRPr lang="ko-KR" altLang="en-US" sz="1600" b="1" dirty="0"/>
            </a:p>
          </p:txBody>
        </p:sp>
        <p:sp>
          <p:nvSpPr>
            <p:cNvPr id="107" name="타원 106"/>
            <p:cNvSpPr/>
            <p:nvPr/>
          </p:nvSpPr>
          <p:spPr>
            <a:xfrm>
              <a:off x="5831482" y="5010052"/>
              <a:ext cx="311302" cy="311302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/>
                <a:t>3</a:t>
              </a:r>
              <a:endParaRPr lang="ko-KR" altLang="en-US" sz="1600" b="1" dirty="0"/>
            </a:p>
          </p:txBody>
        </p:sp>
        <p:cxnSp>
          <p:nvCxnSpPr>
            <p:cNvPr id="123" name="직선 화살표 연결선 122"/>
            <p:cNvCxnSpPr>
              <a:stCxn id="105" idx="1"/>
              <a:endCxn id="78" idx="5"/>
            </p:cNvCxnSpPr>
            <p:nvPr/>
          </p:nvCxnSpPr>
          <p:spPr>
            <a:xfrm flipH="1" flipV="1">
              <a:off x="6443719" y="4825173"/>
              <a:ext cx="175851" cy="228765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직선 화살표 연결선 125"/>
            <p:cNvCxnSpPr>
              <a:stCxn id="77" idx="5"/>
              <a:endCxn id="101" idx="1"/>
            </p:cNvCxnSpPr>
            <p:nvPr/>
          </p:nvCxnSpPr>
          <p:spPr>
            <a:xfrm>
              <a:off x="6729633" y="4303150"/>
              <a:ext cx="204286" cy="249246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직선 화살표 연결선 126"/>
            <p:cNvCxnSpPr>
              <a:stCxn id="78" idx="3"/>
              <a:endCxn id="107" idx="7"/>
            </p:cNvCxnSpPr>
            <p:nvPr/>
          </p:nvCxnSpPr>
          <p:spPr>
            <a:xfrm flipH="1">
              <a:off x="6097195" y="4812981"/>
              <a:ext cx="126737" cy="242660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그룹 127"/>
          <p:cNvGrpSpPr/>
          <p:nvPr/>
        </p:nvGrpSpPr>
        <p:grpSpPr>
          <a:xfrm>
            <a:off x="1187624" y="4513408"/>
            <a:ext cx="1128698" cy="1757010"/>
            <a:chOff x="8442546" y="3501008"/>
            <a:chExt cx="1478347" cy="2301298"/>
          </a:xfrm>
        </p:grpSpPr>
        <p:sp>
          <p:nvSpPr>
            <p:cNvPr id="129" name="타원 128"/>
            <p:cNvSpPr/>
            <p:nvPr/>
          </p:nvSpPr>
          <p:spPr>
            <a:xfrm>
              <a:off x="8442546" y="3501008"/>
              <a:ext cx="432303" cy="43230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/>
                <a:t>1</a:t>
              </a:r>
              <a:endParaRPr lang="ko-KR" altLang="en-US" sz="1600" b="1" dirty="0"/>
            </a:p>
          </p:txBody>
        </p:sp>
        <p:sp>
          <p:nvSpPr>
            <p:cNvPr id="130" name="타원 129"/>
            <p:cNvSpPr/>
            <p:nvPr/>
          </p:nvSpPr>
          <p:spPr>
            <a:xfrm rot="190495">
              <a:off x="8976864" y="4134057"/>
              <a:ext cx="432303" cy="43230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2</a:t>
              </a:r>
              <a:endParaRPr lang="ko-KR" altLang="en-US" sz="1600" b="1" dirty="0"/>
            </a:p>
          </p:txBody>
        </p:sp>
        <p:sp>
          <p:nvSpPr>
            <p:cNvPr id="131" name="타원 130"/>
            <p:cNvSpPr/>
            <p:nvPr/>
          </p:nvSpPr>
          <p:spPr>
            <a:xfrm>
              <a:off x="8442547" y="4776186"/>
              <a:ext cx="432306" cy="43230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5</a:t>
              </a:r>
              <a:endParaRPr lang="ko-KR" altLang="en-US" sz="1600" b="1" dirty="0"/>
            </a:p>
          </p:txBody>
        </p:sp>
        <p:cxnSp>
          <p:nvCxnSpPr>
            <p:cNvPr id="132" name="직선 화살표 연결선 131"/>
            <p:cNvCxnSpPr>
              <a:stCxn id="137" idx="4"/>
              <a:endCxn id="135" idx="7"/>
            </p:cNvCxnSpPr>
            <p:nvPr/>
          </p:nvCxnSpPr>
          <p:spPr>
            <a:xfrm flipH="1">
              <a:off x="9377430" y="5156749"/>
              <a:ext cx="327310" cy="2765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타원 134"/>
            <p:cNvSpPr/>
            <p:nvPr/>
          </p:nvSpPr>
          <p:spPr>
            <a:xfrm>
              <a:off x="9008435" y="5370002"/>
              <a:ext cx="432304" cy="43230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4</a:t>
              </a:r>
              <a:endParaRPr lang="ko-KR" altLang="en-US" sz="1600" b="1" dirty="0"/>
            </a:p>
          </p:txBody>
        </p:sp>
        <p:cxnSp>
          <p:nvCxnSpPr>
            <p:cNvPr id="136" name="직선 화살표 연결선 135"/>
            <p:cNvCxnSpPr>
              <a:stCxn id="129" idx="5"/>
              <a:endCxn id="130" idx="1"/>
            </p:cNvCxnSpPr>
            <p:nvPr/>
          </p:nvCxnSpPr>
          <p:spPr>
            <a:xfrm>
              <a:off x="8811540" y="3870002"/>
              <a:ext cx="237333" cy="31913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타원 136"/>
            <p:cNvSpPr/>
            <p:nvPr/>
          </p:nvSpPr>
          <p:spPr>
            <a:xfrm>
              <a:off x="9488587" y="4724445"/>
              <a:ext cx="432306" cy="43230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3</a:t>
              </a:r>
              <a:endParaRPr lang="ko-KR" altLang="en-US" sz="1600" b="1" dirty="0"/>
            </a:p>
          </p:txBody>
        </p:sp>
        <p:cxnSp>
          <p:nvCxnSpPr>
            <p:cNvPr id="138" name="직선 화살표 연결선 137"/>
            <p:cNvCxnSpPr>
              <a:stCxn id="130" idx="5"/>
              <a:endCxn id="137" idx="1"/>
            </p:cNvCxnSpPr>
            <p:nvPr/>
          </p:nvCxnSpPr>
          <p:spPr>
            <a:xfrm>
              <a:off x="9337158" y="4511282"/>
              <a:ext cx="214738" cy="2764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직선 화살표 연결선 138"/>
            <p:cNvCxnSpPr>
              <a:stCxn id="135" idx="1"/>
              <a:endCxn id="131" idx="5"/>
            </p:cNvCxnSpPr>
            <p:nvPr/>
          </p:nvCxnSpPr>
          <p:spPr>
            <a:xfrm flipH="1" flipV="1">
              <a:off x="8811544" y="5145180"/>
              <a:ext cx="260201" cy="28813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그룹 143"/>
          <p:cNvGrpSpPr/>
          <p:nvPr/>
        </p:nvGrpSpPr>
        <p:grpSpPr>
          <a:xfrm>
            <a:off x="4572000" y="5114889"/>
            <a:ext cx="321040" cy="78414"/>
            <a:chOff x="5693383" y="3784050"/>
            <a:chExt cx="426696" cy="104219"/>
          </a:xfrm>
        </p:grpSpPr>
        <p:sp>
          <p:nvSpPr>
            <p:cNvPr id="145" name="타원 144"/>
            <p:cNvSpPr/>
            <p:nvPr/>
          </p:nvSpPr>
          <p:spPr>
            <a:xfrm>
              <a:off x="5693383" y="3789040"/>
              <a:ext cx="99229" cy="9922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46" name="타원 145"/>
            <p:cNvSpPr/>
            <p:nvPr/>
          </p:nvSpPr>
          <p:spPr>
            <a:xfrm>
              <a:off x="5855560" y="3789040"/>
              <a:ext cx="99229" cy="9922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47" name="타원 146"/>
            <p:cNvSpPr/>
            <p:nvPr/>
          </p:nvSpPr>
          <p:spPr>
            <a:xfrm>
              <a:off x="6020850" y="3784050"/>
              <a:ext cx="99229" cy="9922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grpSp>
        <p:nvGrpSpPr>
          <p:cNvPr id="152" name="그룹 151"/>
          <p:cNvGrpSpPr/>
          <p:nvPr/>
        </p:nvGrpSpPr>
        <p:grpSpPr>
          <a:xfrm>
            <a:off x="7042667" y="4389635"/>
            <a:ext cx="1417765" cy="1812303"/>
            <a:chOff x="5831482" y="4037437"/>
            <a:chExt cx="1368152" cy="1748883"/>
          </a:xfrm>
          <a:noFill/>
        </p:grpSpPr>
        <p:sp>
          <p:nvSpPr>
            <p:cNvPr id="153" name="타원 152"/>
            <p:cNvSpPr/>
            <p:nvPr/>
          </p:nvSpPr>
          <p:spPr>
            <a:xfrm>
              <a:off x="6463920" y="4037437"/>
              <a:ext cx="311302" cy="311302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/>
                <a:t>1</a:t>
              </a:r>
              <a:endParaRPr lang="ko-KR" altLang="en-US" sz="1600" b="1" dirty="0"/>
            </a:p>
          </p:txBody>
        </p:sp>
        <p:sp>
          <p:nvSpPr>
            <p:cNvPr id="154" name="타원 153"/>
            <p:cNvSpPr/>
            <p:nvPr/>
          </p:nvSpPr>
          <p:spPr>
            <a:xfrm rot="190495">
              <a:off x="6184269" y="4553533"/>
              <a:ext cx="311302" cy="311302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/>
                <a:t>5</a:t>
              </a:r>
              <a:endParaRPr lang="ko-KR" altLang="en-US" sz="1600" b="1" dirty="0"/>
            </a:p>
          </p:txBody>
        </p:sp>
        <p:cxnSp>
          <p:nvCxnSpPr>
            <p:cNvPr id="155" name="직선 화살표 연결선 154"/>
            <p:cNvCxnSpPr>
              <a:stCxn id="153" idx="3"/>
              <a:endCxn id="154" idx="0"/>
            </p:cNvCxnSpPr>
            <p:nvPr/>
          </p:nvCxnSpPr>
          <p:spPr>
            <a:xfrm flipH="1">
              <a:off x="6348542" y="4303150"/>
              <a:ext cx="160967" cy="250622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타원 155"/>
            <p:cNvSpPr/>
            <p:nvPr/>
          </p:nvSpPr>
          <p:spPr>
            <a:xfrm>
              <a:off x="6888330" y="4506807"/>
              <a:ext cx="311304" cy="311302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4</a:t>
              </a:r>
              <a:endParaRPr lang="ko-KR" altLang="en-US" sz="1600" b="1" dirty="0"/>
            </a:p>
          </p:txBody>
        </p:sp>
        <p:sp>
          <p:nvSpPr>
            <p:cNvPr id="157" name="타원 156"/>
            <p:cNvSpPr/>
            <p:nvPr/>
          </p:nvSpPr>
          <p:spPr>
            <a:xfrm>
              <a:off x="6185783" y="5475018"/>
              <a:ext cx="311304" cy="311302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/>
                <a:t>2</a:t>
              </a:r>
              <a:endParaRPr lang="ko-KR" altLang="en-US" sz="1600" b="1" dirty="0"/>
            </a:p>
          </p:txBody>
        </p:sp>
        <p:sp>
          <p:nvSpPr>
            <p:cNvPr id="158" name="타원 157"/>
            <p:cNvSpPr/>
            <p:nvPr/>
          </p:nvSpPr>
          <p:spPr>
            <a:xfrm>
              <a:off x="5831482" y="5010052"/>
              <a:ext cx="311302" cy="311302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/>
                <a:t>3</a:t>
              </a:r>
              <a:endParaRPr lang="ko-KR" altLang="en-US" sz="1600" b="1" dirty="0"/>
            </a:p>
          </p:txBody>
        </p:sp>
        <p:cxnSp>
          <p:nvCxnSpPr>
            <p:cNvPr id="159" name="직선 화살표 연결선 158"/>
            <p:cNvCxnSpPr>
              <a:stCxn id="157" idx="0"/>
              <a:endCxn id="158" idx="5"/>
            </p:cNvCxnSpPr>
            <p:nvPr/>
          </p:nvCxnSpPr>
          <p:spPr>
            <a:xfrm flipH="1" flipV="1">
              <a:off x="6097195" y="5275765"/>
              <a:ext cx="244240" cy="199252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직선 화살표 연결선 159"/>
            <p:cNvCxnSpPr>
              <a:stCxn id="153" idx="5"/>
              <a:endCxn id="156" idx="1"/>
            </p:cNvCxnSpPr>
            <p:nvPr/>
          </p:nvCxnSpPr>
          <p:spPr>
            <a:xfrm>
              <a:off x="6729633" y="4303150"/>
              <a:ext cx="204286" cy="249246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직선 화살표 연결선 160"/>
            <p:cNvCxnSpPr>
              <a:stCxn id="154" idx="3"/>
              <a:endCxn id="158" idx="7"/>
            </p:cNvCxnSpPr>
            <p:nvPr/>
          </p:nvCxnSpPr>
          <p:spPr>
            <a:xfrm flipH="1">
              <a:off x="6097195" y="4812981"/>
              <a:ext cx="126737" cy="242660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TextBox 161"/>
          <p:cNvSpPr txBox="1"/>
          <p:nvPr/>
        </p:nvSpPr>
        <p:spPr>
          <a:xfrm>
            <a:off x="2627784" y="3615407"/>
            <a:ext cx="4285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i="1" dirty="0" smtClean="0">
                <a:solidFill>
                  <a:srgbClr val="FFC000"/>
                </a:solidFill>
              </a:rPr>
              <a:t>Which tree is good for tracking?</a:t>
            </a:r>
            <a:endParaRPr lang="ko-KR" altLang="en-US" sz="24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0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Our Approach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824536"/>
          </a:xfrm>
        </p:spPr>
        <p:txBody>
          <a:bodyPr/>
          <a:lstStyle/>
          <a:p>
            <a:r>
              <a:rPr lang="en-US" altLang="ko-KR" dirty="0" smtClean="0"/>
              <a:t>Joint tree learning and tracking based on sampling</a:t>
            </a:r>
            <a:endParaRPr lang="ko-KR" altLang="en-US" dirty="0"/>
          </a:p>
        </p:txBody>
      </p:sp>
      <p:grpSp>
        <p:nvGrpSpPr>
          <p:cNvPr id="13" name="그룹 12"/>
          <p:cNvGrpSpPr/>
          <p:nvPr/>
        </p:nvGrpSpPr>
        <p:grpSpPr>
          <a:xfrm>
            <a:off x="755576" y="2953137"/>
            <a:ext cx="1209934" cy="1468912"/>
            <a:chOff x="1564265" y="3014678"/>
            <a:chExt cx="1464764" cy="1778285"/>
          </a:xfrm>
        </p:grpSpPr>
        <p:grpSp>
          <p:nvGrpSpPr>
            <p:cNvPr id="111" name="그룹 110"/>
            <p:cNvGrpSpPr/>
            <p:nvPr/>
          </p:nvGrpSpPr>
          <p:grpSpPr>
            <a:xfrm>
              <a:off x="1564265" y="3135797"/>
              <a:ext cx="1464764" cy="1657166"/>
              <a:chOff x="1953605" y="4068192"/>
              <a:chExt cx="1464764" cy="1657166"/>
            </a:xfrm>
          </p:grpSpPr>
          <p:sp>
            <p:nvSpPr>
              <p:cNvPr id="112" name="타원 111"/>
              <p:cNvSpPr/>
              <p:nvPr/>
            </p:nvSpPr>
            <p:spPr>
              <a:xfrm>
                <a:off x="1953605" y="4068192"/>
                <a:ext cx="311302" cy="311302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/>
                  <a:t>A</a:t>
                </a:r>
                <a:endParaRPr lang="ko-KR" altLang="en-US" sz="1200" b="1" dirty="0"/>
              </a:p>
            </p:txBody>
          </p:sp>
          <p:sp>
            <p:nvSpPr>
              <p:cNvPr id="113" name="타원 112"/>
              <p:cNvSpPr/>
              <p:nvPr/>
            </p:nvSpPr>
            <p:spPr>
              <a:xfrm rot="190495">
                <a:off x="2338368" y="4524051"/>
                <a:ext cx="311302" cy="311302"/>
              </a:xfrm>
              <a:prstGeom prst="ellipse">
                <a:avLst/>
              </a:prstGeom>
              <a:solidFill>
                <a:srgbClr val="00669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/>
                  <a:t>B</a:t>
                </a:r>
                <a:endParaRPr lang="ko-KR" altLang="en-US" sz="1200" b="1" dirty="0"/>
              </a:p>
            </p:txBody>
          </p:sp>
          <p:sp>
            <p:nvSpPr>
              <p:cNvPr id="114" name="타원 113"/>
              <p:cNvSpPr/>
              <p:nvPr/>
            </p:nvSpPr>
            <p:spPr>
              <a:xfrm>
                <a:off x="2438757" y="5408382"/>
                <a:ext cx="311304" cy="311302"/>
              </a:xfrm>
              <a:prstGeom prst="ellipse">
                <a:avLst/>
              </a:prstGeom>
              <a:solidFill>
                <a:srgbClr val="F99DE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solidFill>
                      <a:schemeClr val="bg1"/>
                    </a:solidFill>
                  </a:rPr>
                  <a:t>E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5" name="직선 화살표 연결선 114"/>
              <p:cNvCxnSpPr>
                <a:stCxn id="120" idx="5"/>
                <a:endCxn id="118" idx="1"/>
              </p:cNvCxnSpPr>
              <p:nvPr/>
            </p:nvCxnSpPr>
            <p:spPr>
              <a:xfrm>
                <a:off x="2972575" y="5214903"/>
                <a:ext cx="180081" cy="24474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타원 115"/>
              <p:cNvSpPr/>
              <p:nvPr/>
            </p:nvSpPr>
            <p:spPr>
              <a:xfrm>
                <a:off x="1981705" y="4941528"/>
                <a:ext cx="311302" cy="311302"/>
              </a:xfrm>
              <a:prstGeom prst="ellipse">
                <a:avLst/>
              </a:prstGeom>
              <a:solidFill>
                <a:srgbClr val="37A38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/>
                  <a:t>F</a:t>
                </a:r>
                <a:endParaRPr lang="ko-KR" altLang="en-US" sz="1200" b="1" dirty="0"/>
              </a:p>
            </p:txBody>
          </p:sp>
          <p:cxnSp>
            <p:nvCxnSpPr>
              <p:cNvPr id="117" name="직선 화살표 연결선 116"/>
              <p:cNvCxnSpPr>
                <a:stCxn id="114" idx="1"/>
                <a:endCxn id="116" idx="5"/>
              </p:cNvCxnSpPr>
              <p:nvPr/>
            </p:nvCxnSpPr>
            <p:spPr>
              <a:xfrm flipH="1" flipV="1">
                <a:off x="2247418" y="5207241"/>
                <a:ext cx="236928" cy="24673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타원 117"/>
              <p:cNvSpPr/>
              <p:nvPr/>
            </p:nvSpPr>
            <p:spPr>
              <a:xfrm>
                <a:off x="3107067" y="5414056"/>
                <a:ext cx="311302" cy="31130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solidFill>
                      <a:schemeClr val="bg1"/>
                    </a:solidFill>
                  </a:rPr>
                  <a:t>D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9" name="직선 화살표 연결선 118"/>
              <p:cNvCxnSpPr>
                <a:stCxn id="112" idx="5"/>
                <a:endCxn id="113" idx="1"/>
              </p:cNvCxnSpPr>
              <p:nvPr/>
            </p:nvCxnSpPr>
            <p:spPr>
              <a:xfrm>
                <a:off x="2219318" y="4333905"/>
                <a:ext cx="170904" cy="22980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타원 119"/>
              <p:cNvSpPr/>
              <p:nvPr/>
            </p:nvSpPr>
            <p:spPr>
              <a:xfrm>
                <a:off x="2706860" y="4949190"/>
                <a:ext cx="311304" cy="311302"/>
              </a:xfrm>
              <a:prstGeom prst="ellipse">
                <a:avLst/>
              </a:prstGeom>
              <a:solidFill>
                <a:srgbClr val="FFCC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solidFill>
                      <a:schemeClr val="bg1"/>
                    </a:solidFill>
                  </a:rPr>
                  <a:t>C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21" name="직선 화살표 연결선 120"/>
              <p:cNvCxnSpPr>
                <a:stCxn id="113" idx="5"/>
                <a:endCxn id="120" idx="1"/>
              </p:cNvCxnSpPr>
              <p:nvPr/>
            </p:nvCxnSpPr>
            <p:spPr>
              <a:xfrm>
                <a:off x="2597816" y="4795691"/>
                <a:ext cx="154633" cy="1990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직선 화살표 연결선 121"/>
              <p:cNvCxnSpPr>
                <a:stCxn id="118" idx="2"/>
                <a:endCxn id="114" idx="6"/>
              </p:cNvCxnSpPr>
              <p:nvPr/>
            </p:nvCxnSpPr>
            <p:spPr>
              <a:xfrm flipH="1" flipV="1">
                <a:off x="2750061" y="5564033"/>
                <a:ext cx="357006" cy="567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직사각형 122"/>
                <p:cNvSpPr/>
                <p:nvPr/>
              </p:nvSpPr>
              <p:spPr>
                <a:xfrm>
                  <a:off x="2159483" y="3014678"/>
                  <a:ext cx="602985" cy="470000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123" name="직사각형 1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9483" y="3014678"/>
                  <a:ext cx="602985" cy="47000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704" r="-1235" b="-14286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그룹 14"/>
          <p:cNvGrpSpPr/>
          <p:nvPr/>
        </p:nvGrpSpPr>
        <p:grpSpPr>
          <a:xfrm>
            <a:off x="6084168" y="2996952"/>
            <a:ext cx="1425113" cy="1576797"/>
            <a:chOff x="6732240" y="2972982"/>
            <a:chExt cx="1725262" cy="1908893"/>
          </a:xfrm>
        </p:grpSpPr>
        <p:grpSp>
          <p:nvGrpSpPr>
            <p:cNvPr id="99" name="그룹 98"/>
            <p:cNvGrpSpPr/>
            <p:nvPr/>
          </p:nvGrpSpPr>
          <p:grpSpPr>
            <a:xfrm>
              <a:off x="6732240" y="3117172"/>
              <a:ext cx="1368152" cy="1764703"/>
              <a:chOff x="5831482" y="4037437"/>
              <a:chExt cx="1368152" cy="1764703"/>
            </a:xfrm>
          </p:grpSpPr>
          <p:sp>
            <p:nvSpPr>
              <p:cNvPr id="100" name="타원 99"/>
              <p:cNvSpPr/>
              <p:nvPr/>
            </p:nvSpPr>
            <p:spPr>
              <a:xfrm>
                <a:off x="6463920" y="4037437"/>
                <a:ext cx="311302" cy="311302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/>
                  <a:t>A</a:t>
                </a:r>
                <a:endParaRPr lang="ko-KR" altLang="en-US" sz="1200" b="1" dirty="0"/>
              </a:p>
            </p:txBody>
          </p:sp>
          <p:sp>
            <p:nvSpPr>
              <p:cNvPr id="101" name="타원 100"/>
              <p:cNvSpPr/>
              <p:nvPr/>
            </p:nvSpPr>
            <p:spPr>
              <a:xfrm rot="190495">
                <a:off x="6184270" y="4553533"/>
                <a:ext cx="311302" cy="311302"/>
              </a:xfrm>
              <a:prstGeom prst="ellipse">
                <a:avLst/>
              </a:prstGeom>
              <a:solidFill>
                <a:srgbClr val="00669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/>
                  <a:t>B</a:t>
                </a:r>
                <a:endParaRPr lang="ko-KR" altLang="en-US" sz="1200" b="1" dirty="0"/>
              </a:p>
            </p:txBody>
          </p:sp>
          <p:cxnSp>
            <p:nvCxnSpPr>
              <p:cNvPr id="102" name="직선 화살표 연결선 101"/>
              <p:cNvCxnSpPr>
                <a:stCxn id="100" idx="3"/>
                <a:endCxn id="101" idx="0"/>
              </p:cNvCxnSpPr>
              <p:nvPr/>
            </p:nvCxnSpPr>
            <p:spPr>
              <a:xfrm flipH="1">
                <a:off x="6348542" y="4303150"/>
                <a:ext cx="160967" cy="25062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타원 102"/>
              <p:cNvSpPr/>
              <p:nvPr/>
            </p:nvSpPr>
            <p:spPr>
              <a:xfrm>
                <a:off x="6888330" y="4506807"/>
                <a:ext cx="311304" cy="311302"/>
              </a:xfrm>
              <a:prstGeom prst="ellipse">
                <a:avLst/>
              </a:prstGeom>
              <a:solidFill>
                <a:srgbClr val="FFCC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solidFill>
                      <a:schemeClr val="bg1"/>
                    </a:solidFill>
                  </a:rPr>
                  <a:t>C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타원 103"/>
              <p:cNvSpPr/>
              <p:nvPr/>
            </p:nvSpPr>
            <p:spPr>
              <a:xfrm>
                <a:off x="6191520" y="5490838"/>
                <a:ext cx="311304" cy="311302"/>
              </a:xfrm>
              <a:prstGeom prst="ellipse">
                <a:avLst/>
              </a:prstGeom>
              <a:solidFill>
                <a:srgbClr val="F99DE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solidFill>
                      <a:schemeClr val="bg1"/>
                    </a:solidFill>
                  </a:rPr>
                  <a:t>E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타원 104"/>
              <p:cNvSpPr/>
              <p:nvPr/>
            </p:nvSpPr>
            <p:spPr>
              <a:xfrm>
                <a:off x="5831482" y="5010052"/>
                <a:ext cx="311302" cy="311302"/>
              </a:xfrm>
              <a:prstGeom prst="ellipse">
                <a:avLst/>
              </a:prstGeom>
              <a:solidFill>
                <a:srgbClr val="37A38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/>
                  <a:t>F</a:t>
                </a:r>
                <a:endParaRPr lang="ko-KR" altLang="en-US" sz="1200" b="1" dirty="0"/>
              </a:p>
            </p:txBody>
          </p:sp>
          <p:cxnSp>
            <p:nvCxnSpPr>
              <p:cNvPr id="106" name="직선 화살표 연결선 105"/>
              <p:cNvCxnSpPr>
                <a:stCxn id="104" idx="0"/>
                <a:endCxn id="105" idx="5"/>
              </p:cNvCxnSpPr>
              <p:nvPr/>
            </p:nvCxnSpPr>
            <p:spPr>
              <a:xfrm flipH="1" flipV="1">
                <a:off x="6097195" y="5275765"/>
                <a:ext cx="249977" cy="21507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타원 106"/>
              <p:cNvSpPr/>
              <p:nvPr/>
            </p:nvSpPr>
            <p:spPr>
              <a:xfrm>
                <a:off x="6535928" y="4986782"/>
                <a:ext cx="311302" cy="31130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solidFill>
                      <a:schemeClr val="bg1"/>
                    </a:solidFill>
                  </a:rPr>
                  <a:t>D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08" name="직선 화살표 연결선 107"/>
              <p:cNvCxnSpPr>
                <a:stCxn id="103" idx="3"/>
                <a:endCxn id="107" idx="7"/>
              </p:cNvCxnSpPr>
              <p:nvPr/>
            </p:nvCxnSpPr>
            <p:spPr>
              <a:xfrm flipH="1">
                <a:off x="6801641" y="4772520"/>
                <a:ext cx="132278" cy="2598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직선 화살표 연결선 108"/>
              <p:cNvCxnSpPr>
                <a:stCxn id="100" idx="5"/>
                <a:endCxn id="103" idx="1"/>
              </p:cNvCxnSpPr>
              <p:nvPr/>
            </p:nvCxnSpPr>
            <p:spPr>
              <a:xfrm>
                <a:off x="6729633" y="4303150"/>
                <a:ext cx="204286" cy="24924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직선 화살표 연결선 109"/>
              <p:cNvCxnSpPr>
                <a:stCxn id="101" idx="3"/>
                <a:endCxn id="105" idx="7"/>
              </p:cNvCxnSpPr>
              <p:nvPr/>
            </p:nvCxnSpPr>
            <p:spPr>
              <a:xfrm flipH="1">
                <a:off x="6097195" y="4812981"/>
                <a:ext cx="126737" cy="24266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직사각형 123"/>
                <p:cNvSpPr/>
                <p:nvPr/>
              </p:nvSpPr>
              <p:spPr>
                <a:xfrm>
                  <a:off x="7783984" y="2972982"/>
                  <a:ext cx="673518" cy="468205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𝑀</m:t>
                            </m:r>
                          </m:sup>
                        </m:sSup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124" name="직사각형 1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3984" y="2972982"/>
                  <a:ext cx="673518" cy="46820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297" r="-4396" b="-14286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그룹 13"/>
          <p:cNvGrpSpPr/>
          <p:nvPr/>
        </p:nvGrpSpPr>
        <p:grpSpPr>
          <a:xfrm>
            <a:off x="2766448" y="2924944"/>
            <a:ext cx="1142430" cy="1522385"/>
            <a:chOff x="3647755" y="2977987"/>
            <a:chExt cx="1383042" cy="1843020"/>
          </a:xfrm>
        </p:grpSpPr>
        <p:grpSp>
          <p:nvGrpSpPr>
            <p:cNvPr id="87" name="그룹 86"/>
            <p:cNvGrpSpPr/>
            <p:nvPr/>
          </p:nvGrpSpPr>
          <p:grpSpPr>
            <a:xfrm>
              <a:off x="3647755" y="3105042"/>
              <a:ext cx="1383042" cy="1715965"/>
              <a:chOff x="3673578" y="4037437"/>
              <a:chExt cx="1383042" cy="1715965"/>
            </a:xfrm>
          </p:grpSpPr>
          <p:sp>
            <p:nvSpPr>
              <p:cNvPr id="88" name="타원 87"/>
              <p:cNvSpPr/>
              <p:nvPr/>
            </p:nvSpPr>
            <p:spPr>
              <a:xfrm>
                <a:off x="3953228" y="4037437"/>
                <a:ext cx="311302" cy="311302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/>
                  <a:t>A</a:t>
                </a:r>
                <a:endParaRPr lang="ko-KR" altLang="en-US" sz="1200" b="1" dirty="0"/>
              </a:p>
            </p:txBody>
          </p:sp>
          <p:sp>
            <p:nvSpPr>
              <p:cNvPr id="89" name="타원 88"/>
              <p:cNvSpPr/>
              <p:nvPr/>
            </p:nvSpPr>
            <p:spPr>
              <a:xfrm rot="190495">
                <a:off x="3673578" y="4553533"/>
                <a:ext cx="311302" cy="311302"/>
              </a:xfrm>
              <a:prstGeom prst="ellipse">
                <a:avLst/>
              </a:prstGeom>
              <a:solidFill>
                <a:srgbClr val="00669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/>
                  <a:t>B</a:t>
                </a:r>
                <a:endParaRPr lang="ko-KR" altLang="en-US" sz="1200" b="1" dirty="0"/>
              </a:p>
            </p:txBody>
          </p:sp>
          <p:cxnSp>
            <p:nvCxnSpPr>
              <p:cNvPr id="90" name="직선 화살표 연결선 89"/>
              <p:cNvCxnSpPr>
                <a:stCxn id="88" idx="3"/>
                <a:endCxn id="89" idx="0"/>
              </p:cNvCxnSpPr>
              <p:nvPr/>
            </p:nvCxnSpPr>
            <p:spPr>
              <a:xfrm flipH="1">
                <a:off x="3837850" y="4303150"/>
                <a:ext cx="160967" cy="25062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타원 90"/>
              <p:cNvSpPr/>
              <p:nvPr/>
            </p:nvSpPr>
            <p:spPr>
              <a:xfrm>
                <a:off x="4377638" y="4506807"/>
                <a:ext cx="311304" cy="311302"/>
              </a:xfrm>
              <a:prstGeom prst="ellipse">
                <a:avLst/>
              </a:prstGeom>
              <a:solidFill>
                <a:srgbClr val="FFCC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solidFill>
                      <a:schemeClr val="bg1"/>
                    </a:solidFill>
                  </a:rPr>
                  <a:t>C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타원 91"/>
              <p:cNvSpPr/>
              <p:nvPr/>
            </p:nvSpPr>
            <p:spPr>
              <a:xfrm>
                <a:off x="4745316" y="4938044"/>
                <a:ext cx="311304" cy="311302"/>
              </a:xfrm>
              <a:prstGeom prst="ellipse">
                <a:avLst/>
              </a:prstGeom>
              <a:solidFill>
                <a:srgbClr val="F99DE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solidFill>
                      <a:schemeClr val="bg1"/>
                    </a:solidFill>
                  </a:rPr>
                  <a:t>E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93" name="직선 화살표 연결선 92"/>
              <p:cNvCxnSpPr>
                <a:stCxn id="91" idx="5"/>
                <a:endCxn id="92" idx="1"/>
              </p:cNvCxnSpPr>
              <p:nvPr/>
            </p:nvCxnSpPr>
            <p:spPr>
              <a:xfrm>
                <a:off x="4643353" y="4772520"/>
                <a:ext cx="147552" cy="21111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타원 93"/>
              <p:cNvSpPr/>
              <p:nvPr/>
            </p:nvSpPr>
            <p:spPr>
              <a:xfrm>
                <a:off x="4352172" y="5442100"/>
                <a:ext cx="311302" cy="311302"/>
              </a:xfrm>
              <a:prstGeom prst="ellipse">
                <a:avLst/>
              </a:prstGeom>
              <a:solidFill>
                <a:srgbClr val="37A38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/>
                  <a:t>F</a:t>
                </a:r>
                <a:endParaRPr lang="ko-KR" altLang="en-US" sz="1200" b="1" dirty="0"/>
              </a:p>
            </p:txBody>
          </p:sp>
          <p:cxnSp>
            <p:nvCxnSpPr>
              <p:cNvPr id="95" name="직선 화살표 연결선 94"/>
              <p:cNvCxnSpPr>
                <a:stCxn id="92" idx="3"/>
                <a:endCxn id="94" idx="7"/>
              </p:cNvCxnSpPr>
              <p:nvPr/>
            </p:nvCxnSpPr>
            <p:spPr>
              <a:xfrm flipH="1">
                <a:off x="4617885" y="5203757"/>
                <a:ext cx="173020" cy="2839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타원 95"/>
              <p:cNvSpPr/>
              <p:nvPr/>
            </p:nvSpPr>
            <p:spPr>
              <a:xfrm>
                <a:off x="4025236" y="4986782"/>
                <a:ext cx="311302" cy="311302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solidFill>
                      <a:schemeClr val="bg1"/>
                    </a:solidFill>
                  </a:rPr>
                  <a:t>D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97" name="직선 화살표 연결선 96"/>
              <p:cNvCxnSpPr>
                <a:stCxn id="91" idx="3"/>
                <a:endCxn id="96" idx="7"/>
              </p:cNvCxnSpPr>
              <p:nvPr/>
            </p:nvCxnSpPr>
            <p:spPr>
              <a:xfrm flipH="1">
                <a:off x="4290949" y="4772520"/>
                <a:ext cx="132278" cy="2598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직선 화살표 연결선 97"/>
              <p:cNvCxnSpPr>
                <a:stCxn id="88" idx="5"/>
                <a:endCxn id="91" idx="1"/>
              </p:cNvCxnSpPr>
              <p:nvPr/>
            </p:nvCxnSpPr>
            <p:spPr>
              <a:xfrm>
                <a:off x="4218941" y="4303150"/>
                <a:ext cx="204286" cy="24924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직사각형 124"/>
                <p:cNvSpPr/>
                <p:nvPr/>
              </p:nvSpPr>
              <p:spPr>
                <a:xfrm>
                  <a:off x="4424435" y="2977987"/>
                  <a:ext cx="602988" cy="470000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125" name="직사각형 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4435" y="2977987"/>
                  <a:ext cx="602988" cy="47000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439" r="-2439" b="-12500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그룹 15"/>
          <p:cNvGrpSpPr/>
          <p:nvPr/>
        </p:nvGrpSpPr>
        <p:grpSpPr>
          <a:xfrm>
            <a:off x="5292080" y="3789040"/>
            <a:ext cx="426696" cy="104219"/>
            <a:chOff x="5693383" y="3784050"/>
            <a:chExt cx="426696" cy="104219"/>
          </a:xfrm>
        </p:grpSpPr>
        <p:sp>
          <p:nvSpPr>
            <p:cNvPr id="9" name="타원 8"/>
            <p:cNvSpPr/>
            <p:nvPr/>
          </p:nvSpPr>
          <p:spPr>
            <a:xfrm>
              <a:off x="5693383" y="3789040"/>
              <a:ext cx="99229" cy="9922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타원 165"/>
            <p:cNvSpPr/>
            <p:nvPr/>
          </p:nvSpPr>
          <p:spPr>
            <a:xfrm>
              <a:off x="5855560" y="3789040"/>
              <a:ext cx="99229" cy="9922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타원 168"/>
            <p:cNvSpPr/>
            <p:nvPr/>
          </p:nvSpPr>
          <p:spPr>
            <a:xfrm>
              <a:off x="6020850" y="3784050"/>
              <a:ext cx="99229" cy="9922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2" name="오른쪽 화살표 81"/>
          <p:cNvSpPr/>
          <p:nvPr/>
        </p:nvSpPr>
        <p:spPr>
          <a:xfrm rot="2654279">
            <a:off x="1709719" y="4828308"/>
            <a:ext cx="435454" cy="456280"/>
          </a:xfrm>
          <a:prstGeom prst="rightArrow">
            <a:avLst/>
          </a:prstGeom>
          <a:solidFill>
            <a:schemeClr val="tx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오른쪽 화살표 131"/>
          <p:cNvSpPr/>
          <p:nvPr/>
        </p:nvSpPr>
        <p:spPr>
          <a:xfrm rot="18937513" flipV="1">
            <a:off x="2574736" y="4828308"/>
            <a:ext cx="435454" cy="45628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오른쪽 화살표 132"/>
          <p:cNvSpPr/>
          <p:nvPr/>
        </p:nvSpPr>
        <p:spPr>
          <a:xfrm rot="2594696">
            <a:off x="3875675" y="4822449"/>
            <a:ext cx="435454" cy="456280"/>
          </a:xfrm>
          <a:prstGeom prst="rightArrow">
            <a:avLst/>
          </a:prstGeom>
          <a:solidFill>
            <a:schemeClr val="tx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오른쪽 화살표 134"/>
          <p:cNvSpPr/>
          <p:nvPr/>
        </p:nvSpPr>
        <p:spPr>
          <a:xfrm rot="19030945" flipV="1">
            <a:off x="4740692" y="4822449"/>
            <a:ext cx="435454" cy="45628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오른쪽 화살표 136"/>
          <p:cNvSpPr/>
          <p:nvPr/>
        </p:nvSpPr>
        <p:spPr>
          <a:xfrm rot="2688543">
            <a:off x="7142479" y="4901785"/>
            <a:ext cx="435454" cy="456280"/>
          </a:xfrm>
          <a:prstGeom prst="rightArrow">
            <a:avLst/>
          </a:prstGeom>
          <a:solidFill>
            <a:schemeClr val="tx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01628" y="4509120"/>
            <a:ext cx="8649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 smtClean="0"/>
              <a:t>Tracking</a:t>
            </a:r>
            <a:endParaRPr lang="ko-KR" altLang="en-US" sz="1500" dirty="0"/>
          </a:p>
        </p:txBody>
      </p:sp>
      <p:sp>
        <p:nvSpPr>
          <p:cNvPr id="154" name="TextBox 153"/>
          <p:cNvSpPr txBox="1"/>
          <p:nvPr/>
        </p:nvSpPr>
        <p:spPr>
          <a:xfrm>
            <a:off x="2263502" y="4509120"/>
            <a:ext cx="93968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Sampling</a:t>
            </a:r>
            <a:endParaRPr lang="ko-KR" altLang="en-US" sz="15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489754" y="4509120"/>
            <a:ext cx="8649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 smtClean="0"/>
              <a:t>Tracking</a:t>
            </a:r>
            <a:endParaRPr lang="ko-KR" altLang="en-US" sz="1500" dirty="0"/>
          </a:p>
        </p:txBody>
      </p:sp>
      <p:sp>
        <p:nvSpPr>
          <p:cNvPr id="156" name="TextBox 155"/>
          <p:cNvSpPr txBox="1"/>
          <p:nvPr/>
        </p:nvSpPr>
        <p:spPr>
          <a:xfrm>
            <a:off x="4451628" y="4509120"/>
            <a:ext cx="93968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Sampling</a:t>
            </a:r>
            <a:endParaRPr lang="ko-KR" altLang="en-US" sz="15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732240" y="4573652"/>
            <a:ext cx="8649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 smtClean="0"/>
              <a:t>Tracking</a:t>
            </a:r>
            <a:endParaRPr lang="ko-KR" altLang="en-US" sz="1500" dirty="0"/>
          </a:p>
        </p:txBody>
      </p:sp>
      <p:grpSp>
        <p:nvGrpSpPr>
          <p:cNvPr id="6" name="그룹 5"/>
          <p:cNvGrpSpPr/>
          <p:nvPr/>
        </p:nvGrpSpPr>
        <p:grpSpPr>
          <a:xfrm>
            <a:off x="1608064" y="5301208"/>
            <a:ext cx="2094488" cy="1159427"/>
            <a:chOff x="1757432" y="4933869"/>
            <a:chExt cx="2094488" cy="1159427"/>
          </a:xfrm>
        </p:grpSpPr>
        <p:grpSp>
          <p:nvGrpSpPr>
            <p:cNvPr id="12" name="그룹 11"/>
            <p:cNvGrpSpPr/>
            <p:nvPr/>
          </p:nvGrpSpPr>
          <p:grpSpPr>
            <a:xfrm>
              <a:off x="1757432" y="4972972"/>
              <a:ext cx="1518424" cy="1120324"/>
              <a:chOff x="1288867" y="5172384"/>
              <a:chExt cx="1750778" cy="1291760"/>
            </a:xfrm>
          </p:grpSpPr>
          <p:sp>
            <p:nvSpPr>
              <p:cNvPr id="127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1288867" y="5172384"/>
                <a:ext cx="1750778" cy="1291760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DDDDD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  <p:pic>
            <p:nvPicPr>
              <p:cNvPr id="128" name="Picture 4" descr="C:\Users\cv\Documents\네이트온 받은 파일\campus\6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0525" y="5803542"/>
                <a:ext cx="392356" cy="338851"/>
              </a:xfrm>
              <a:prstGeom prst="rect">
                <a:avLst/>
              </a:prstGeom>
              <a:noFill/>
              <a:ln w="19050">
                <a:solidFill>
                  <a:srgbClr val="00FF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" name="Picture 6" descr="C:\Users\cv\Documents\네이트온 받은 파일\campus\76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0525" y="5439488"/>
                <a:ext cx="392356" cy="338851"/>
              </a:xfrm>
              <a:prstGeom prst="rect">
                <a:avLst/>
              </a:prstGeom>
              <a:noFill/>
              <a:ln w="19050">
                <a:solidFill>
                  <a:srgbClr val="00FF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8" descr="C:\Users\cv\Documents\네이트온 받은 파일\campus\85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5436" y="5438274"/>
                <a:ext cx="392356" cy="338851"/>
              </a:xfrm>
              <a:prstGeom prst="rect">
                <a:avLst/>
              </a:prstGeom>
              <a:noFill/>
              <a:ln w="19050">
                <a:solidFill>
                  <a:srgbClr val="00FF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0" name="Picture 6" descr="D:\research\orderless_tracking\testBed\sequence\campus\7.jpg"/>
              <p:cNvPicPr>
                <a:picLocks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86" t="24194" r="83190" b="64822"/>
              <a:stretch/>
            </p:blipFill>
            <p:spPr bwMode="auto">
              <a:xfrm>
                <a:off x="1949496" y="5799368"/>
                <a:ext cx="392400" cy="33840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" name="Picture 6" descr="D:\research\orderless_tracking\testBed\sequence\campus\7.jpg"/>
              <p:cNvPicPr>
                <a:picLocks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6" t="19004" r="30426" b="58488"/>
              <a:stretch/>
            </p:blipFill>
            <p:spPr bwMode="auto">
              <a:xfrm>
                <a:off x="2374171" y="5792654"/>
                <a:ext cx="392400" cy="33840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" name="Picture 6" descr="D:\research\orderless_tracking\testBed\sequence\campus\7.jpg"/>
              <p:cNvPicPr>
                <a:picLocks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344" t="34651" r="36332" b="54365"/>
              <a:stretch/>
            </p:blipFill>
            <p:spPr bwMode="auto">
              <a:xfrm>
                <a:off x="2374171" y="5438274"/>
                <a:ext cx="392400" cy="33840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직사각형 125"/>
                <p:cNvSpPr/>
                <p:nvPr/>
              </p:nvSpPr>
              <p:spPr>
                <a:xfrm>
                  <a:off x="3229185" y="4933869"/>
                  <a:ext cx="622735" cy="461665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ko-KR" altLang="en-US" sz="2400" b="0" i="1" smtClean="0">
                                <a:latin typeface="Cambria Math"/>
                              </a:rPr>
                              <m:t>𝒴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126" name="직사각형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9185" y="4933869"/>
                  <a:ext cx="622735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961" b="-14474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그룹 6"/>
          <p:cNvGrpSpPr/>
          <p:nvPr/>
        </p:nvGrpSpPr>
        <p:grpSpPr>
          <a:xfrm>
            <a:off x="3773656" y="5308507"/>
            <a:ext cx="2070403" cy="1152128"/>
            <a:chOff x="3923024" y="4941168"/>
            <a:chExt cx="2070403" cy="1152128"/>
          </a:xfrm>
        </p:grpSpPr>
        <p:grpSp>
          <p:nvGrpSpPr>
            <p:cNvPr id="11" name="그룹 10"/>
            <p:cNvGrpSpPr/>
            <p:nvPr/>
          </p:nvGrpSpPr>
          <p:grpSpPr>
            <a:xfrm>
              <a:off x="3923024" y="4972972"/>
              <a:ext cx="1518424" cy="1120324"/>
              <a:chOff x="3419872" y="5211150"/>
              <a:chExt cx="1750778" cy="1291760"/>
            </a:xfrm>
          </p:grpSpPr>
          <p:sp>
            <p:nvSpPr>
              <p:cNvPr id="139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419872" y="5211150"/>
                <a:ext cx="1750778" cy="1291760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DDDDD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  <p:pic>
            <p:nvPicPr>
              <p:cNvPr id="141" name="Picture 6" descr="C:\Users\cv\Documents\네이트온 받은 파일\campus\76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1530" y="5478254"/>
                <a:ext cx="392356" cy="338851"/>
              </a:xfrm>
              <a:prstGeom prst="rect">
                <a:avLst/>
              </a:prstGeom>
              <a:noFill/>
              <a:ln w="12700">
                <a:solidFill>
                  <a:srgbClr val="00FF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" name="Picture 8" descr="C:\Users\cv\Documents\네이트온 받은 파일\campus\85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6441" y="5477040"/>
                <a:ext cx="392356" cy="338851"/>
              </a:xfrm>
              <a:prstGeom prst="rect">
                <a:avLst/>
              </a:prstGeom>
              <a:noFill/>
              <a:ln w="12700">
                <a:solidFill>
                  <a:srgbClr val="00FF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" name="Picture 9" descr="C:\Users\cv\Documents\네이트온 받은 파일\campus\63.pn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5106" y="5482034"/>
                <a:ext cx="392356" cy="338851"/>
              </a:xfrm>
              <a:prstGeom prst="rect">
                <a:avLst/>
              </a:prstGeom>
              <a:noFill/>
              <a:ln w="12700">
                <a:solidFill>
                  <a:srgbClr val="00FF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" name="Picture 20" descr="C:\Users\cv\Documents\네이트온 받은 파일\campus\118.pn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9644" y="5853129"/>
                <a:ext cx="392356" cy="338851"/>
              </a:xfrm>
              <a:prstGeom prst="rect">
                <a:avLst/>
              </a:prstGeom>
              <a:noFill/>
              <a:ln w="12700">
                <a:solidFill>
                  <a:srgbClr val="00FF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6" descr="D:\research\orderless_tracking\testBed\sequence\campus\7.jpg"/>
              <p:cNvPicPr>
                <a:picLocks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164" t="36031" r="47512" b="52985"/>
              <a:stretch/>
            </p:blipFill>
            <p:spPr bwMode="auto">
              <a:xfrm>
                <a:off x="3684186" y="5854308"/>
                <a:ext cx="392400" cy="33840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" name="Picture 6" descr="D:\research\orderless_tracking\testBed\sequence\campus\7.jpg"/>
              <p:cNvPicPr>
                <a:picLocks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109" t="22156" r="26567" b="66860"/>
              <a:stretch/>
            </p:blipFill>
            <p:spPr bwMode="auto">
              <a:xfrm>
                <a:off x="4495106" y="5853580"/>
                <a:ext cx="392400" cy="33840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직사각형 133"/>
                <p:cNvSpPr/>
                <p:nvPr/>
              </p:nvSpPr>
              <p:spPr>
                <a:xfrm>
                  <a:off x="5364088" y="4941168"/>
                  <a:ext cx="629339" cy="461665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ko-KR" altLang="en-US" sz="2400" b="0" i="1" smtClean="0">
                                <a:latin typeface="Cambria Math"/>
                              </a:rPr>
                              <m:t>𝒴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134" name="직사각형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4088" y="4941168"/>
                  <a:ext cx="629339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1923" b="-16000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그룹 7"/>
          <p:cNvGrpSpPr/>
          <p:nvPr/>
        </p:nvGrpSpPr>
        <p:grpSpPr>
          <a:xfrm>
            <a:off x="6870000" y="5301234"/>
            <a:ext cx="2166496" cy="1159401"/>
            <a:chOff x="6942008" y="4933895"/>
            <a:chExt cx="2166496" cy="1159401"/>
          </a:xfrm>
        </p:grpSpPr>
        <p:grpSp>
          <p:nvGrpSpPr>
            <p:cNvPr id="10" name="그룹 9"/>
            <p:cNvGrpSpPr/>
            <p:nvPr/>
          </p:nvGrpSpPr>
          <p:grpSpPr>
            <a:xfrm>
              <a:off x="6942008" y="4972972"/>
              <a:ext cx="1518424" cy="1120324"/>
              <a:chOff x="6561297" y="5214930"/>
              <a:chExt cx="1750778" cy="1291760"/>
            </a:xfrm>
          </p:grpSpPr>
          <p:sp>
            <p:nvSpPr>
              <p:cNvPr id="147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6561297" y="5214930"/>
                <a:ext cx="1750778" cy="1291760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DDDDD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  <p:pic>
            <p:nvPicPr>
              <p:cNvPr id="148" name="Picture 4" descr="C:\Users\cv\Documents\네이트온 받은 파일\campus\6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9570" y="5873358"/>
                <a:ext cx="392356" cy="338851"/>
              </a:xfrm>
              <a:prstGeom prst="rect">
                <a:avLst/>
              </a:prstGeom>
              <a:noFill/>
              <a:ln w="12700">
                <a:solidFill>
                  <a:srgbClr val="00FF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9" name="Picture 6" descr="C:\Users\cv\Documents\네이트온 받은 파일\campus\76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2955" y="5482034"/>
                <a:ext cx="392356" cy="338851"/>
              </a:xfrm>
              <a:prstGeom prst="rect">
                <a:avLst/>
              </a:prstGeom>
              <a:noFill/>
              <a:ln w="12700">
                <a:solidFill>
                  <a:srgbClr val="00FF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" name="Picture 8" descr="C:\Users\cv\Documents\네이트온 받은 파일\campus\85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17866" y="5480820"/>
                <a:ext cx="392356" cy="338851"/>
              </a:xfrm>
              <a:prstGeom prst="rect">
                <a:avLst/>
              </a:prstGeom>
              <a:noFill/>
              <a:ln w="12700">
                <a:solidFill>
                  <a:srgbClr val="00FF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1" name="Picture 9" descr="C:\Users\cv\Documents\네이트온 받은 파일\campus\63.pn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49052" y="5864590"/>
                <a:ext cx="392356" cy="338851"/>
              </a:xfrm>
              <a:prstGeom prst="rect">
                <a:avLst/>
              </a:prstGeom>
              <a:noFill/>
              <a:ln w="12700">
                <a:solidFill>
                  <a:srgbClr val="00FF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" name="Picture 15" descr="C:\Users\cv\Documents\네이트온 받은 파일\campus\103.png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57793" y="5868697"/>
                <a:ext cx="392356" cy="338851"/>
              </a:xfrm>
              <a:prstGeom prst="rect">
                <a:avLst/>
              </a:prstGeom>
              <a:noFill/>
              <a:ln w="12700">
                <a:solidFill>
                  <a:srgbClr val="00FF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" name="Picture 20" descr="C:\Users\cv\Documents\네이트온 받은 파일\campus\118.pn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6645" y="5465142"/>
                <a:ext cx="392356" cy="338851"/>
              </a:xfrm>
              <a:prstGeom prst="rect">
                <a:avLst/>
              </a:prstGeom>
              <a:noFill/>
              <a:ln w="12700">
                <a:solidFill>
                  <a:srgbClr val="00FF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직사각형 135"/>
                <p:cNvSpPr/>
                <p:nvPr/>
              </p:nvSpPr>
              <p:spPr>
                <a:xfrm>
                  <a:off x="8406389" y="4933895"/>
                  <a:ext cx="702115" cy="461665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ko-KR" altLang="en-US" sz="2400" b="0" i="1" smtClean="0">
                                <a:latin typeface="Cambria Math"/>
                              </a:rPr>
                              <m:t>𝒴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𝑀</m:t>
                            </m:r>
                          </m:sup>
                        </m:sSup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136" name="직사각형 1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6389" y="4933895"/>
                  <a:ext cx="702115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1739" b="-14474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8" name="그룹 137"/>
          <p:cNvGrpSpPr/>
          <p:nvPr/>
        </p:nvGrpSpPr>
        <p:grpSpPr>
          <a:xfrm>
            <a:off x="1691680" y="1938708"/>
            <a:ext cx="5995784" cy="698204"/>
            <a:chOff x="728931" y="3075883"/>
            <a:chExt cx="5995784" cy="698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직사각형 143"/>
                <p:cNvSpPr/>
                <p:nvPr/>
              </p:nvSpPr>
              <p:spPr>
                <a:xfrm>
                  <a:off x="5022967" y="3093892"/>
                  <a:ext cx="170174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i="1">
                            <a:latin typeface="Cambria Math"/>
                          </a:rPr>
                          <m:t>𝑙</m:t>
                        </m:r>
                        <m:r>
                          <a:rPr lang="en-US" altLang="ko-KR" sz="2400" i="1">
                            <a:latin typeface="Cambria Math"/>
                          </a:rPr>
                          <m:t>=1,…,</m:t>
                        </m:r>
                        <m:r>
                          <a:rPr lang="en-US" altLang="ko-KR" sz="2400" i="1">
                            <a:latin typeface="Cambria Math"/>
                          </a:rPr>
                          <m:t>𝑀</m:t>
                        </m:r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84" name="직사각형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2967" y="3093892"/>
                  <a:ext cx="1701748" cy="4616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직사각형 145"/>
                <p:cNvSpPr/>
                <p:nvPr/>
              </p:nvSpPr>
              <p:spPr>
                <a:xfrm>
                  <a:off x="728931" y="3075883"/>
                  <a:ext cx="3984552" cy="698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ko-KR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ko-KR" sz="2400" i="1">
                                <a:latin typeface="Cambria Math"/>
                              </a:rPr>
                              <m:t>𝐺</m:t>
                            </m:r>
                          </m:e>
                        </m:acc>
                        <m:r>
                          <a:rPr lang="en-US" altLang="ko-KR" sz="2400" i="1">
                            <a:latin typeface="Cambria Math"/>
                          </a:rPr>
                          <m:t>=</m:t>
                        </m:r>
                        <m:limLow>
                          <m:limLowPr>
                            <m:ctrlPr>
                              <a:rPr lang="en-US" altLang="ko-KR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400">
                                <a:latin typeface="Cambria Math"/>
                              </a:rPr>
                              <m:t>argmin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altLang="ko-KR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400" i="1">
                                    <a:latin typeface="Cambria Math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altLang="ko-KR" sz="2400" i="1">
                                    <a:latin typeface="Cambria Math"/>
                                  </a:rPr>
                                  <m:t>𝑙</m:t>
                                </m:r>
                              </m:sup>
                            </m:sSup>
                          </m:lim>
                        </m:limLow>
                        <m:r>
                          <a:rPr lang="en-US" altLang="ko-KR" sz="2400" i="1"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altLang="ko-KR" sz="24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240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ko-KR" sz="2400" i="1">
                                <a:latin typeface="Cambria Math"/>
                              </a:rPr>
                              <m:t>𝑝</m:t>
                            </m:r>
                            <m:r>
                              <a:rPr lang="en-US" altLang="ko-KR" sz="2400" i="1">
                                <a:latin typeface="Cambria Math"/>
                              </a:rPr>
                              <m:t>(</m:t>
                            </m:r>
                          </m:e>
                        </m:func>
                        <m:sSup>
                          <m:sSupPr>
                            <m:ctrlPr>
                              <a:rPr lang="en-US" altLang="ko-KR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ko-KR" altLang="en-US" sz="2400" i="1">
                                <a:latin typeface="Cambria Math"/>
                              </a:rPr>
                              <m:t>𝒴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𝑙</m:t>
                            </m:r>
                          </m:sup>
                        </m:sSup>
                        <m:d>
                          <m:dPr>
                            <m:begChr m:val="|"/>
                            <m:ctrlPr>
                              <a:rPr lang="en-US" altLang="ko-KR" sz="24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400" i="1">
                                    <a:latin typeface="Cambria Math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altLang="ko-KR" sz="2400" i="1">
                                    <a:latin typeface="Cambria Math"/>
                                  </a:rPr>
                                  <m:t>𝑙</m:t>
                                </m:r>
                              </m:sup>
                            </m:sSup>
                          </m:e>
                        </m:d>
                        <m:r>
                          <a:rPr lang="en-US" altLang="ko-KR" sz="2400" i="1">
                            <a:latin typeface="Cambria Math"/>
                          </a:rPr>
                          <m:t>, </m:t>
                        </m:r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85" name="직사각형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931" y="3075883"/>
                  <a:ext cx="3984552" cy="698204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1" name="Rectangle 36"/>
          <p:cNvSpPr>
            <a:spLocks noChangeArrowheads="1"/>
          </p:cNvSpPr>
          <p:nvPr/>
        </p:nvSpPr>
        <p:spPr bwMode="auto">
          <a:xfrm>
            <a:off x="5985716" y="2959356"/>
            <a:ext cx="2978771" cy="3637995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8DB-A304-4CEB-B356-D02B37FBFB0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761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32" grpId="0" animBg="1"/>
      <p:bldP spid="133" grpId="0" animBg="1"/>
      <p:bldP spid="135" grpId="0" animBg="1"/>
      <p:bldP spid="137" grpId="0" animBg="1"/>
      <p:bldP spid="5" grpId="0"/>
      <p:bldP spid="154" grpId="0"/>
      <p:bldP spid="155" grpId="0"/>
      <p:bldP spid="156" grpId="0"/>
      <p:bldP spid="157" grpId="0"/>
      <p:bldP spid="131" grpId="0" animBg="1"/>
      <p:bldP spid="131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메트로">
  <a:themeElements>
    <a:clrScheme name="메트로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메트로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메트로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38723</TotalTime>
  <Words>2377</Words>
  <Application>Microsoft Office PowerPoint</Application>
  <PresentationFormat>화면 슬라이드 쇼(4:3)</PresentationFormat>
  <Paragraphs>896</Paragraphs>
  <Slides>32</Slides>
  <Notes>32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3" baseType="lpstr">
      <vt:lpstr>메트로</vt:lpstr>
      <vt:lpstr>Visual Tracking by Sampling Tree-Structured Graphical Models</vt:lpstr>
      <vt:lpstr>Goal of Visual Tracking</vt:lpstr>
      <vt:lpstr>Conventional Tracking Approaches</vt:lpstr>
      <vt:lpstr>Orderless Tracking[HongICCV2013]</vt:lpstr>
      <vt:lpstr>Orderless Tracking[HongICCV2013]</vt:lpstr>
      <vt:lpstr>Our Approach</vt:lpstr>
      <vt:lpstr>Tracking on Tree-Structure</vt:lpstr>
      <vt:lpstr>Challenges</vt:lpstr>
      <vt:lpstr>Our Approach</vt:lpstr>
      <vt:lpstr>Sampling Tree Structure by MCMC</vt:lpstr>
      <vt:lpstr>Challenges</vt:lpstr>
      <vt:lpstr>Proposing A New Tree</vt:lpstr>
      <vt:lpstr>Proposing A New Tree</vt:lpstr>
      <vt:lpstr>Validating A New Tree</vt:lpstr>
      <vt:lpstr>Validating A New Tree</vt:lpstr>
      <vt:lpstr>Tracking on Tree Structure</vt:lpstr>
      <vt:lpstr>PowerPoint 프레젠테이션</vt:lpstr>
      <vt:lpstr>Identified Tree Structure</vt:lpstr>
      <vt:lpstr>Identified Tree Structure</vt:lpstr>
      <vt:lpstr>Computational Complexity</vt:lpstr>
      <vt:lpstr>Computational Complexity</vt:lpstr>
      <vt:lpstr>Computational Complexity</vt:lpstr>
      <vt:lpstr>Hierarchical Approach</vt:lpstr>
      <vt:lpstr>Key Frame Selection[HongICCV2013]</vt:lpstr>
      <vt:lpstr>Tree Extension by Manifold Alignment</vt:lpstr>
      <vt:lpstr>Tree Extension by Manifold Alignment</vt:lpstr>
      <vt:lpstr>Tree Extension by Manifold Alignment</vt:lpstr>
      <vt:lpstr>Tree Extension by Manifold Alignment</vt:lpstr>
      <vt:lpstr>Qualitative Results</vt:lpstr>
      <vt:lpstr>Qualitative Results</vt:lpstr>
      <vt:lpstr>Quantitative Results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magardc</dc:creator>
  <cp:lastModifiedBy>magardc</cp:lastModifiedBy>
  <cp:revision>655</cp:revision>
  <dcterms:created xsi:type="dcterms:W3CDTF">2014-07-28T05:40:24Z</dcterms:created>
  <dcterms:modified xsi:type="dcterms:W3CDTF">2015-02-17T09:18:21Z</dcterms:modified>
</cp:coreProperties>
</file>